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77" r:id="rId3"/>
  </p:sldIdLst>
  <p:sldSz cx="7559675" cy="10691813"/>
  <p:notesSz cx="6884988" cy="100187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6C5B"/>
    <a:srgbClr val="BEE6FA"/>
    <a:srgbClr val="1F1F70"/>
    <a:srgbClr val="852F3B"/>
    <a:srgbClr val="C91730"/>
    <a:srgbClr val="531D25"/>
    <a:srgbClr val="D1A44B"/>
    <a:srgbClr val="F6AF9D"/>
    <a:srgbClr val="D0B03A"/>
    <a:srgbClr val="F6DD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60" d="100"/>
          <a:sy n="60" d="100"/>
        </p:scale>
        <p:origin x="1923" y="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図プレースホルダー 1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6349"/>
            <a:ext cx="5120108" cy="3849108"/>
          </a:xfrm>
          <a:custGeom>
            <a:avLst/>
            <a:gdLst>
              <a:gd name="connsiteX0" fmla="*/ 0 w 5120108"/>
              <a:gd name="connsiteY0" fmla="*/ 0 h 3849108"/>
              <a:gd name="connsiteX1" fmla="*/ 5120108 w 5120108"/>
              <a:gd name="connsiteY1" fmla="*/ 0 h 3849108"/>
              <a:gd name="connsiteX2" fmla="*/ 5120108 w 5120108"/>
              <a:gd name="connsiteY2" fmla="*/ 3849108 h 3849108"/>
              <a:gd name="connsiteX3" fmla="*/ 0 w 5120108"/>
              <a:gd name="connsiteY3" fmla="*/ 3849108 h 3849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0108" h="3849108">
                <a:moveTo>
                  <a:pt x="0" y="0"/>
                </a:moveTo>
                <a:lnTo>
                  <a:pt x="5120108" y="0"/>
                </a:lnTo>
                <a:lnTo>
                  <a:pt x="5120108" y="3849108"/>
                </a:lnTo>
                <a:lnTo>
                  <a:pt x="0" y="384910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147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6" name="図プレースホルダー 15"/>
          <p:cNvSpPr>
            <a:spLocks noGrp="1"/>
          </p:cNvSpPr>
          <p:nvPr>
            <p:ph type="pic" sz="quarter" idx="11" hasCustomPrompt="1"/>
          </p:nvPr>
        </p:nvSpPr>
        <p:spPr>
          <a:xfrm>
            <a:off x="241300" y="7146847"/>
            <a:ext cx="2251075" cy="1692275"/>
          </a:xfrm>
          <a:custGeom>
            <a:avLst/>
            <a:gdLst>
              <a:gd name="connsiteX0" fmla="*/ 0 w 2251075"/>
              <a:gd name="connsiteY0" fmla="*/ 0 h 1692275"/>
              <a:gd name="connsiteX1" fmla="*/ 2251075 w 2251075"/>
              <a:gd name="connsiteY1" fmla="*/ 0 h 1692275"/>
              <a:gd name="connsiteX2" fmla="*/ 2251075 w 2251075"/>
              <a:gd name="connsiteY2" fmla="*/ 1692275 h 1692275"/>
              <a:gd name="connsiteX3" fmla="*/ 0 w 2251075"/>
              <a:gd name="connsiteY3" fmla="*/ 1692275 h 16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1075" h="1692275">
                <a:moveTo>
                  <a:pt x="0" y="0"/>
                </a:moveTo>
                <a:lnTo>
                  <a:pt x="2251075" y="0"/>
                </a:lnTo>
                <a:lnTo>
                  <a:pt x="2251075" y="1692275"/>
                </a:lnTo>
                <a:lnTo>
                  <a:pt x="0" y="1692275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 tIns="39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8" name="図プレースホルダー 17"/>
          <p:cNvSpPr>
            <a:spLocks noGrp="1"/>
          </p:cNvSpPr>
          <p:nvPr>
            <p:ph type="pic" sz="quarter" idx="12" hasCustomPrompt="1"/>
          </p:nvPr>
        </p:nvSpPr>
        <p:spPr>
          <a:xfrm>
            <a:off x="2654300" y="7146847"/>
            <a:ext cx="2251075" cy="1692275"/>
          </a:xfrm>
          <a:custGeom>
            <a:avLst/>
            <a:gdLst>
              <a:gd name="connsiteX0" fmla="*/ 0 w 2251075"/>
              <a:gd name="connsiteY0" fmla="*/ 0 h 1692275"/>
              <a:gd name="connsiteX1" fmla="*/ 2251075 w 2251075"/>
              <a:gd name="connsiteY1" fmla="*/ 0 h 1692275"/>
              <a:gd name="connsiteX2" fmla="*/ 2251075 w 2251075"/>
              <a:gd name="connsiteY2" fmla="*/ 1692275 h 1692275"/>
              <a:gd name="connsiteX3" fmla="*/ 0 w 2251075"/>
              <a:gd name="connsiteY3" fmla="*/ 1692275 h 16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1075" h="1692275">
                <a:moveTo>
                  <a:pt x="0" y="0"/>
                </a:moveTo>
                <a:lnTo>
                  <a:pt x="2251075" y="0"/>
                </a:lnTo>
                <a:lnTo>
                  <a:pt x="2251075" y="1692275"/>
                </a:lnTo>
                <a:lnTo>
                  <a:pt x="0" y="1692275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</p:spPr>
        <p:txBody>
          <a:bodyPr wrap="square" tIns="39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9" name="図プレースホルダー 18"/>
          <p:cNvSpPr>
            <a:spLocks noGrp="1"/>
          </p:cNvSpPr>
          <p:nvPr>
            <p:ph type="pic" sz="quarter" idx="13" hasCustomPrompt="1"/>
          </p:nvPr>
        </p:nvSpPr>
        <p:spPr>
          <a:xfrm>
            <a:off x="5067300" y="7146847"/>
            <a:ext cx="2251075" cy="1692275"/>
          </a:xfrm>
          <a:custGeom>
            <a:avLst/>
            <a:gdLst>
              <a:gd name="connsiteX0" fmla="*/ 0 w 2251075"/>
              <a:gd name="connsiteY0" fmla="*/ 0 h 1692275"/>
              <a:gd name="connsiteX1" fmla="*/ 2251075 w 2251075"/>
              <a:gd name="connsiteY1" fmla="*/ 0 h 1692275"/>
              <a:gd name="connsiteX2" fmla="*/ 2251075 w 2251075"/>
              <a:gd name="connsiteY2" fmla="*/ 1692275 h 1692275"/>
              <a:gd name="connsiteX3" fmla="*/ 0 w 2251075"/>
              <a:gd name="connsiteY3" fmla="*/ 1692275 h 16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1075" h="1692275">
                <a:moveTo>
                  <a:pt x="0" y="0"/>
                </a:moveTo>
                <a:lnTo>
                  <a:pt x="2251075" y="0"/>
                </a:lnTo>
                <a:lnTo>
                  <a:pt x="2251075" y="1692275"/>
                </a:lnTo>
                <a:lnTo>
                  <a:pt x="0" y="1692275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tl"/>
          </a:blipFill>
        </p:spPr>
        <p:txBody>
          <a:bodyPr wrap="square" tIns="39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1018117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図プレースホルダー 12"/>
          <p:cNvSpPr>
            <a:spLocks noGrp="1"/>
          </p:cNvSpPr>
          <p:nvPr>
            <p:ph type="pic" sz="quarter" idx="10" hasCustomPrompt="1"/>
          </p:nvPr>
        </p:nvSpPr>
        <p:spPr>
          <a:xfrm>
            <a:off x="3079751" y="1392073"/>
            <a:ext cx="4479925" cy="3784027"/>
          </a:xfrm>
          <a:custGeom>
            <a:avLst/>
            <a:gdLst>
              <a:gd name="connsiteX0" fmla="*/ 0 w 4479925"/>
              <a:gd name="connsiteY0" fmla="*/ 0 h 3784027"/>
              <a:gd name="connsiteX1" fmla="*/ 4479925 w 4479925"/>
              <a:gd name="connsiteY1" fmla="*/ 0 h 3784027"/>
              <a:gd name="connsiteX2" fmla="*/ 4479925 w 4479925"/>
              <a:gd name="connsiteY2" fmla="*/ 3784027 h 3784027"/>
              <a:gd name="connsiteX3" fmla="*/ 0 w 4479925"/>
              <a:gd name="connsiteY3" fmla="*/ 3784027 h 378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9925" h="3784027">
                <a:moveTo>
                  <a:pt x="0" y="0"/>
                </a:moveTo>
                <a:lnTo>
                  <a:pt x="4479925" y="0"/>
                </a:lnTo>
                <a:lnTo>
                  <a:pt x="4479925" y="3784027"/>
                </a:lnTo>
                <a:lnTo>
                  <a:pt x="0" y="3784027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129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6" name="図プレースホルダー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392073"/>
            <a:ext cx="3079750" cy="1892828"/>
          </a:xfrm>
          <a:custGeom>
            <a:avLst/>
            <a:gdLst>
              <a:gd name="connsiteX0" fmla="*/ 0 w 3079750"/>
              <a:gd name="connsiteY0" fmla="*/ 0 h 1892828"/>
              <a:gd name="connsiteX1" fmla="*/ 3079750 w 3079750"/>
              <a:gd name="connsiteY1" fmla="*/ 0 h 1892828"/>
              <a:gd name="connsiteX2" fmla="*/ 3079750 w 3079750"/>
              <a:gd name="connsiteY2" fmla="*/ 1892828 h 1892828"/>
              <a:gd name="connsiteX3" fmla="*/ 0 w 3079750"/>
              <a:gd name="connsiteY3" fmla="*/ 1892828 h 189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9750" h="1892828">
                <a:moveTo>
                  <a:pt x="0" y="0"/>
                </a:moveTo>
                <a:lnTo>
                  <a:pt x="3079750" y="0"/>
                </a:lnTo>
                <a:lnTo>
                  <a:pt x="3079750" y="1892828"/>
                </a:lnTo>
                <a:lnTo>
                  <a:pt x="0" y="1892828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 tIns="540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7" name="図プレースホルダー 1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282458"/>
            <a:ext cx="3079750" cy="1892828"/>
          </a:xfrm>
          <a:custGeom>
            <a:avLst/>
            <a:gdLst>
              <a:gd name="connsiteX0" fmla="*/ 0 w 3079750"/>
              <a:gd name="connsiteY0" fmla="*/ 0 h 1892828"/>
              <a:gd name="connsiteX1" fmla="*/ 3079750 w 3079750"/>
              <a:gd name="connsiteY1" fmla="*/ 0 h 1892828"/>
              <a:gd name="connsiteX2" fmla="*/ 3079750 w 3079750"/>
              <a:gd name="connsiteY2" fmla="*/ 1892828 h 1892828"/>
              <a:gd name="connsiteX3" fmla="*/ 0 w 3079750"/>
              <a:gd name="connsiteY3" fmla="*/ 1892828 h 189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9750" h="1892828">
                <a:moveTo>
                  <a:pt x="0" y="0"/>
                </a:moveTo>
                <a:lnTo>
                  <a:pt x="3079750" y="0"/>
                </a:lnTo>
                <a:lnTo>
                  <a:pt x="3079750" y="1892828"/>
                </a:lnTo>
                <a:lnTo>
                  <a:pt x="0" y="1892828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ctr"/>
          </a:blipFill>
        </p:spPr>
        <p:txBody>
          <a:bodyPr wrap="square" tIns="540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3" hasCustomPrompt="1"/>
          </p:nvPr>
        </p:nvSpPr>
        <p:spPr>
          <a:xfrm>
            <a:off x="4505326" y="9112530"/>
            <a:ext cx="3054350" cy="1579284"/>
          </a:xfrm>
          <a:custGeom>
            <a:avLst/>
            <a:gdLst>
              <a:gd name="connsiteX0" fmla="*/ 0 w 3054350"/>
              <a:gd name="connsiteY0" fmla="*/ 0 h 1579284"/>
              <a:gd name="connsiteX1" fmla="*/ 3054350 w 3054350"/>
              <a:gd name="connsiteY1" fmla="*/ 0 h 1579284"/>
              <a:gd name="connsiteX2" fmla="*/ 3054350 w 3054350"/>
              <a:gd name="connsiteY2" fmla="*/ 1579284 h 1579284"/>
              <a:gd name="connsiteX3" fmla="*/ 0 w 3054350"/>
              <a:gd name="connsiteY3" fmla="*/ 1579284 h 1579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4350" h="1579284">
                <a:moveTo>
                  <a:pt x="0" y="0"/>
                </a:moveTo>
                <a:lnTo>
                  <a:pt x="3054350" y="0"/>
                </a:lnTo>
                <a:lnTo>
                  <a:pt x="3054350" y="1579284"/>
                </a:lnTo>
                <a:lnTo>
                  <a:pt x="0" y="1579284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tl"/>
          </a:blipFill>
        </p:spPr>
        <p:txBody>
          <a:bodyPr wrap="square" tIns="324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3821738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図プレースホルダー 11"/>
          <p:cNvSpPr>
            <a:spLocks noGrp="1"/>
          </p:cNvSpPr>
          <p:nvPr>
            <p:ph type="pic" sz="quarter" idx="10" hasCustomPrompt="1"/>
          </p:nvPr>
        </p:nvSpPr>
        <p:spPr>
          <a:xfrm>
            <a:off x="3422651" y="1588"/>
            <a:ext cx="4137025" cy="4279900"/>
          </a:xfrm>
          <a:custGeom>
            <a:avLst/>
            <a:gdLst>
              <a:gd name="connsiteX0" fmla="*/ 739775 w 4137025"/>
              <a:gd name="connsiteY0" fmla="*/ 0 h 4279900"/>
              <a:gd name="connsiteX1" fmla="*/ 4137025 w 4137025"/>
              <a:gd name="connsiteY1" fmla="*/ 0 h 4279900"/>
              <a:gd name="connsiteX2" fmla="*/ 4137025 w 4137025"/>
              <a:gd name="connsiteY2" fmla="*/ 3676650 h 4279900"/>
              <a:gd name="connsiteX3" fmla="*/ 4054475 w 4137025"/>
              <a:gd name="connsiteY3" fmla="*/ 3743325 h 4279900"/>
              <a:gd name="connsiteX4" fmla="*/ 3968750 w 4137025"/>
              <a:gd name="connsiteY4" fmla="*/ 3810000 h 4279900"/>
              <a:gd name="connsiteX5" fmla="*/ 3879850 w 4137025"/>
              <a:gd name="connsiteY5" fmla="*/ 3870325 h 4279900"/>
              <a:gd name="connsiteX6" fmla="*/ 3784600 w 4137025"/>
              <a:gd name="connsiteY6" fmla="*/ 3930650 h 4279900"/>
              <a:gd name="connsiteX7" fmla="*/ 3692525 w 4137025"/>
              <a:gd name="connsiteY7" fmla="*/ 3984625 h 4279900"/>
              <a:gd name="connsiteX8" fmla="*/ 3594100 w 4137025"/>
              <a:gd name="connsiteY8" fmla="*/ 4032250 h 4279900"/>
              <a:gd name="connsiteX9" fmla="*/ 3492500 w 4137025"/>
              <a:gd name="connsiteY9" fmla="*/ 4079875 h 4279900"/>
              <a:gd name="connsiteX10" fmla="*/ 3390900 w 4137025"/>
              <a:gd name="connsiteY10" fmla="*/ 4121150 h 4279900"/>
              <a:gd name="connsiteX11" fmla="*/ 3286125 w 4137025"/>
              <a:gd name="connsiteY11" fmla="*/ 4156075 h 4279900"/>
              <a:gd name="connsiteX12" fmla="*/ 3181350 w 4137025"/>
              <a:gd name="connsiteY12" fmla="*/ 4187825 h 4279900"/>
              <a:gd name="connsiteX13" fmla="*/ 3073400 w 4137025"/>
              <a:gd name="connsiteY13" fmla="*/ 4216400 h 4279900"/>
              <a:gd name="connsiteX14" fmla="*/ 2962275 w 4137025"/>
              <a:gd name="connsiteY14" fmla="*/ 4238625 h 4279900"/>
              <a:gd name="connsiteX15" fmla="*/ 2851150 w 4137025"/>
              <a:gd name="connsiteY15" fmla="*/ 4257675 h 4279900"/>
              <a:gd name="connsiteX16" fmla="*/ 2736850 w 4137025"/>
              <a:gd name="connsiteY16" fmla="*/ 4270375 h 4279900"/>
              <a:gd name="connsiteX17" fmla="*/ 2622550 w 4137025"/>
              <a:gd name="connsiteY17" fmla="*/ 4279900 h 4279900"/>
              <a:gd name="connsiteX18" fmla="*/ 2505075 w 4137025"/>
              <a:gd name="connsiteY18" fmla="*/ 4279900 h 4279900"/>
              <a:gd name="connsiteX19" fmla="*/ 2378075 w 4137025"/>
              <a:gd name="connsiteY19" fmla="*/ 4276725 h 4279900"/>
              <a:gd name="connsiteX20" fmla="*/ 2251075 w 4137025"/>
              <a:gd name="connsiteY20" fmla="*/ 4267200 h 4279900"/>
              <a:gd name="connsiteX21" fmla="*/ 2124075 w 4137025"/>
              <a:gd name="connsiteY21" fmla="*/ 4251325 h 4279900"/>
              <a:gd name="connsiteX22" fmla="*/ 2000250 w 4137025"/>
              <a:gd name="connsiteY22" fmla="*/ 4229100 h 4279900"/>
              <a:gd name="connsiteX23" fmla="*/ 1879600 w 4137025"/>
              <a:gd name="connsiteY23" fmla="*/ 4203700 h 4279900"/>
              <a:gd name="connsiteX24" fmla="*/ 1762125 w 4137025"/>
              <a:gd name="connsiteY24" fmla="*/ 4168775 h 4279900"/>
              <a:gd name="connsiteX25" fmla="*/ 1644650 w 4137025"/>
              <a:gd name="connsiteY25" fmla="*/ 4130675 h 4279900"/>
              <a:gd name="connsiteX26" fmla="*/ 1530350 w 4137025"/>
              <a:gd name="connsiteY26" fmla="*/ 4083050 h 4279900"/>
              <a:gd name="connsiteX27" fmla="*/ 1419225 w 4137025"/>
              <a:gd name="connsiteY27" fmla="*/ 4035425 h 4279900"/>
              <a:gd name="connsiteX28" fmla="*/ 1311275 w 4137025"/>
              <a:gd name="connsiteY28" fmla="*/ 3978275 h 4279900"/>
              <a:gd name="connsiteX29" fmla="*/ 1206500 w 4137025"/>
              <a:gd name="connsiteY29" fmla="*/ 3917950 h 4279900"/>
              <a:gd name="connsiteX30" fmla="*/ 1104900 w 4137025"/>
              <a:gd name="connsiteY30" fmla="*/ 3854450 h 4279900"/>
              <a:gd name="connsiteX31" fmla="*/ 1006475 w 4137025"/>
              <a:gd name="connsiteY31" fmla="*/ 3784600 h 4279900"/>
              <a:gd name="connsiteX32" fmla="*/ 911225 w 4137025"/>
              <a:gd name="connsiteY32" fmla="*/ 3708400 h 4279900"/>
              <a:gd name="connsiteX33" fmla="*/ 822325 w 4137025"/>
              <a:gd name="connsiteY33" fmla="*/ 3632200 h 4279900"/>
              <a:gd name="connsiteX34" fmla="*/ 733425 w 4137025"/>
              <a:gd name="connsiteY34" fmla="*/ 3546475 h 4279900"/>
              <a:gd name="connsiteX35" fmla="*/ 650875 w 4137025"/>
              <a:gd name="connsiteY35" fmla="*/ 3460750 h 4279900"/>
              <a:gd name="connsiteX36" fmla="*/ 574675 w 4137025"/>
              <a:gd name="connsiteY36" fmla="*/ 3368675 h 4279900"/>
              <a:gd name="connsiteX37" fmla="*/ 498475 w 4137025"/>
              <a:gd name="connsiteY37" fmla="*/ 3276600 h 4279900"/>
              <a:gd name="connsiteX38" fmla="*/ 428625 w 4137025"/>
              <a:gd name="connsiteY38" fmla="*/ 3178175 h 4279900"/>
              <a:gd name="connsiteX39" fmla="*/ 365125 w 4137025"/>
              <a:gd name="connsiteY39" fmla="*/ 3076575 h 4279900"/>
              <a:gd name="connsiteX40" fmla="*/ 304800 w 4137025"/>
              <a:gd name="connsiteY40" fmla="*/ 2971800 h 4279900"/>
              <a:gd name="connsiteX41" fmla="*/ 247650 w 4137025"/>
              <a:gd name="connsiteY41" fmla="*/ 2863850 h 4279900"/>
              <a:gd name="connsiteX42" fmla="*/ 196850 w 4137025"/>
              <a:gd name="connsiteY42" fmla="*/ 2752725 h 4279900"/>
              <a:gd name="connsiteX43" fmla="*/ 152400 w 4137025"/>
              <a:gd name="connsiteY43" fmla="*/ 2638425 h 4279900"/>
              <a:gd name="connsiteX44" fmla="*/ 114300 w 4137025"/>
              <a:gd name="connsiteY44" fmla="*/ 2520950 h 4279900"/>
              <a:gd name="connsiteX45" fmla="*/ 79375 w 4137025"/>
              <a:gd name="connsiteY45" fmla="*/ 2403475 h 4279900"/>
              <a:gd name="connsiteX46" fmla="*/ 50800 w 4137025"/>
              <a:gd name="connsiteY46" fmla="*/ 2282825 h 4279900"/>
              <a:gd name="connsiteX47" fmla="*/ 31750 w 4137025"/>
              <a:gd name="connsiteY47" fmla="*/ 2159000 h 4279900"/>
              <a:gd name="connsiteX48" fmla="*/ 15875 w 4137025"/>
              <a:gd name="connsiteY48" fmla="*/ 2032000 h 4279900"/>
              <a:gd name="connsiteX49" fmla="*/ 3175 w 4137025"/>
              <a:gd name="connsiteY49" fmla="*/ 1905000 h 4279900"/>
              <a:gd name="connsiteX50" fmla="*/ 0 w 4137025"/>
              <a:gd name="connsiteY50" fmla="*/ 1778000 h 4279900"/>
              <a:gd name="connsiteX51" fmla="*/ 3175 w 4137025"/>
              <a:gd name="connsiteY51" fmla="*/ 1647825 h 4279900"/>
              <a:gd name="connsiteX52" fmla="*/ 15875 w 4137025"/>
              <a:gd name="connsiteY52" fmla="*/ 1520825 h 4279900"/>
              <a:gd name="connsiteX53" fmla="*/ 31750 w 4137025"/>
              <a:gd name="connsiteY53" fmla="*/ 1393825 h 4279900"/>
              <a:gd name="connsiteX54" fmla="*/ 53975 w 4137025"/>
              <a:gd name="connsiteY54" fmla="*/ 1270000 h 4279900"/>
              <a:gd name="connsiteX55" fmla="*/ 79375 w 4137025"/>
              <a:gd name="connsiteY55" fmla="*/ 1149350 h 4279900"/>
              <a:gd name="connsiteX56" fmla="*/ 114300 w 4137025"/>
              <a:gd name="connsiteY56" fmla="*/ 1028700 h 4279900"/>
              <a:gd name="connsiteX57" fmla="*/ 155575 w 4137025"/>
              <a:gd name="connsiteY57" fmla="*/ 914400 h 4279900"/>
              <a:gd name="connsiteX58" fmla="*/ 200025 w 4137025"/>
              <a:gd name="connsiteY58" fmla="*/ 800100 h 4279900"/>
              <a:gd name="connsiteX59" fmla="*/ 250825 w 4137025"/>
              <a:gd name="connsiteY59" fmla="*/ 688975 h 4279900"/>
              <a:gd name="connsiteX60" fmla="*/ 304800 w 4137025"/>
              <a:gd name="connsiteY60" fmla="*/ 581025 h 4279900"/>
              <a:gd name="connsiteX61" fmla="*/ 365125 w 4137025"/>
              <a:gd name="connsiteY61" fmla="*/ 473075 h 4279900"/>
              <a:gd name="connsiteX62" fmla="*/ 431800 w 4137025"/>
              <a:gd name="connsiteY62" fmla="*/ 371475 h 4279900"/>
              <a:gd name="connsiteX63" fmla="*/ 501650 w 4137025"/>
              <a:gd name="connsiteY63" fmla="*/ 273050 h 4279900"/>
              <a:gd name="connsiteX64" fmla="*/ 577850 w 4137025"/>
              <a:gd name="connsiteY64" fmla="*/ 180975 h 4279900"/>
              <a:gd name="connsiteX65" fmla="*/ 657225 w 4137025"/>
              <a:gd name="connsiteY65" fmla="*/ 88900 h 427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137025" h="4279900">
                <a:moveTo>
                  <a:pt x="739775" y="0"/>
                </a:moveTo>
                <a:lnTo>
                  <a:pt x="4137025" y="0"/>
                </a:lnTo>
                <a:lnTo>
                  <a:pt x="4137025" y="3676650"/>
                </a:lnTo>
                <a:lnTo>
                  <a:pt x="4054475" y="3743325"/>
                </a:lnTo>
                <a:lnTo>
                  <a:pt x="3968750" y="3810000"/>
                </a:lnTo>
                <a:lnTo>
                  <a:pt x="3879850" y="3870325"/>
                </a:lnTo>
                <a:lnTo>
                  <a:pt x="3784600" y="3930650"/>
                </a:lnTo>
                <a:lnTo>
                  <a:pt x="3692525" y="3984625"/>
                </a:lnTo>
                <a:lnTo>
                  <a:pt x="3594100" y="4032250"/>
                </a:lnTo>
                <a:lnTo>
                  <a:pt x="3492500" y="4079875"/>
                </a:lnTo>
                <a:lnTo>
                  <a:pt x="3390900" y="4121150"/>
                </a:lnTo>
                <a:lnTo>
                  <a:pt x="3286125" y="4156075"/>
                </a:lnTo>
                <a:lnTo>
                  <a:pt x="3181350" y="4187825"/>
                </a:lnTo>
                <a:lnTo>
                  <a:pt x="3073400" y="4216400"/>
                </a:lnTo>
                <a:lnTo>
                  <a:pt x="2962275" y="4238625"/>
                </a:lnTo>
                <a:lnTo>
                  <a:pt x="2851150" y="4257675"/>
                </a:lnTo>
                <a:lnTo>
                  <a:pt x="2736850" y="4270375"/>
                </a:lnTo>
                <a:lnTo>
                  <a:pt x="2622550" y="4279900"/>
                </a:lnTo>
                <a:lnTo>
                  <a:pt x="2505075" y="4279900"/>
                </a:lnTo>
                <a:lnTo>
                  <a:pt x="2378075" y="4276725"/>
                </a:lnTo>
                <a:lnTo>
                  <a:pt x="2251075" y="4267200"/>
                </a:lnTo>
                <a:lnTo>
                  <a:pt x="2124075" y="4251325"/>
                </a:lnTo>
                <a:lnTo>
                  <a:pt x="2000250" y="4229100"/>
                </a:lnTo>
                <a:lnTo>
                  <a:pt x="1879600" y="4203700"/>
                </a:lnTo>
                <a:lnTo>
                  <a:pt x="1762125" y="4168775"/>
                </a:lnTo>
                <a:lnTo>
                  <a:pt x="1644650" y="4130675"/>
                </a:lnTo>
                <a:lnTo>
                  <a:pt x="1530350" y="4083050"/>
                </a:lnTo>
                <a:lnTo>
                  <a:pt x="1419225" y="4035425"/>
                </a:lnTo>
                <a:lnTo>
                  <a:pt x="1311275" y="3978275"/>
                </a:lnTo>
                <a:lnTo>
                  <a:pt x="1206500" y="3917950"/>
                </a:lnTo>
                <a:lnTo>
                  <a:pt x="1104900" y="3854450"/>
                </a:lnTo>
                <a:lnTo>
                  <a:pt x="1006475" y="3784600"/>
                </a:lnTo>
                <a:lnTo>
                  <a:pt x="911225" y="3708400"/>
                </a:lnTo>
                <a:lnTo>
                  <a:pt x="822325" y="3632200"/>
                </a:lnTo>
                <a:lnTo>
                  <a:pt x="733425" y="3546475"/>
                </a:lnTo>
                <a:lnTo>
                  <a:pt x="650875" y="3460750"/>
                </a:lnTo>
                <a:lnTo>
                  <a:pt x="574675" y="3368675"/>
                </a:lnTo>
                <a:lnTo>
                  <a:pt x="498475" y="3276600"/>
                </a:lnTo>
                <a:lnTo>
                  <a:pt x="428625" y="3178175"/>
                </a:lnTo>
                <a:lnTo>
                  <a:pt x="365125" y="3076575"/>
                </a:lnTo>
                <a:lnTo>
                  <a:pt x="304800" y="2971800"/>
                </a:lnTo>
                <a:lnTo>
                  <a:pt x="247650" y="2863850"/>
                </a:lnTo>
                <a:lnTo>
                  <a:pt x="196850" y="2752725"/>
                </a:lnTo>
                <a:lnTo>
                  <a:pt x="152400" y="2638425"/>
                </a:lnTo>
                <a:lnTo>
                  <a:pt x="114300" y="2520950"/>
                </a:lnTo>
                <a:lnTo>
                  <a:pt x="79375" y="2403475"/>
                </a:lnTo>
                <a:lnTo>
                  <a:pt x="50800" y="2282825"/>
                </a:lnTo>
                <a:lnTo>
                  <a:pt x="31750" y="2159000"/>
                </a:lnTo>
                <a:lnTo>
                  <a:pt x="15875" y="2032000"/>
                </a:lnTo>
                <a:lnTo>
                  <a:pt x="3175" y="1905000"/>
                </a:lnTo>
                <a:lnTo>
                  <a:pt x="0" y="1778000"/>
                </a:lnTo>
                <a:lnTo>
                  <a:pt x="3175" y="1647825"/>
                </a:lnTo>
                <a:lnTo>
                  <a:pt x="15875" y="1520825"/>
                </a:lnTo>
                <a:lnTo>
                  <a:pt x="31750" y="1393825"/>
                </a:lnTo>
                <a:lnTo>
                  <a:pt x="53975" y="1270000"/>
                </a:lnTo>
                <a:lnTo>
                  <a:pt x="79375" y="1149350"/>
                </a:lnTo>
                <a:lnTo>
                  <a:pt x="114300" y="1028700"/>
                </a:lnTo>
                <a:lnTo>
                  <a:pt x="155575" y="914400"/>
                </a:lnTo>
                <a:lnTo>
                  <a:pt x="200025" y="800100"/>
                </a:lnTo>
                <a:lnTo>
                  <a:pt x="250825" y="688975"/>
                </a:lnTo>
                <a:lnTo>
                  <a:pt x="304800" y="581025"/>
                </a:lnTo>
                <a:lnTo>
                  <a:pt x="365125" y="473075"/>
                </a:lnTo>
                <a:lnTo>
                  <a:pt x="431800" y="371475"/>
                </a:lnTo>
                <a:lnTo>
                  <a:pt x="501650" y="273050"/>
                </a:lnTo>
                <a:lnTo>
                  <a:pt x="577850" y="180975"/>
                </a:lnTo>
                <a:lnTo>
                  <a:pt x="657225" y="889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165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5" name="図プレースホルダー 14"/>
          <p:cNvSpPr>
            <a:spLocks noGrp="1"/>
          </p:cNvSpPr>
          <p:nvPr>
            <p:ph type="pic" sz="quarter" idx="11" hasCustomPrompt="1"/>
          </p:nvPr>
        </p:nvSpPr>
        <p:spPr>
          <a:xfrm>
            <a:off x="1588" y="3862089"/>
            <a:ext cx="3778250" cy="2876550"/>
          </a:xfrm>
          <a:custGeom>
            <a:avLst/>
            <a:gdLst>
              <a:gd name="connsiteX0" fmla="*/ 0 w 3778250"/>
              <a:gd name="connsiteY0" fmla="*/ 0 h 2876550"/>
              <a:gd name="connsiteX1" fmla="*/ 3778250 w 3778250"/>
              <a:gd name="connsiteY1" fmla="*/ 0 h 2876550"/>
              <a:gd name="connsiteX2" fmla="*/ 3778250 w 3778250"/>
              <a:gd name="connsiteY2" fmla="*/ 2876550 h 2876550"/>
              <a:gd name="connsiteX3" fmla="*/ 0 w 3778250"/>
              <a:gd name="connsiteY3" fmla="*/ 287655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8250" h="2876550">
                <a:moveTo>
                  <a:pt x="0" y="0"/>
                </a:moveTo>
                <a:lnTo>
                  <a:pt x="3778250" y="0"/>
                </a:lnTo>
                <a:lnTo>
                  <a:pt x="3778250" y="2876550"/>
                </a:lnTo>
                <a:lnTo>
                  <a:pt x="0" y="287655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 tIns="93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7" name="図プレースホルダー 16" hidden="1"/>
          <p:cNvSpPr>
            <a:spLocks noGrp="1"/>
          </p:cNvSpPr>
          <p:nvPr>
            <p:ph type="pic" sz="quarter" idx="12" hasCustomPrompt="1"/>
          </p:nvPr>
        </p:nvSpPr>
        <p:spPr>
          <a:xfrm>
            <a:off x="3781425" y="6738639"/>
            <a:ext cx="3778250" cy="2876550"/>
          </a:xfrm>
          <a:custGeom>
            <a:avLst/>
            <a:gdLst>
              <a:gd name="connsiteX0" fmla="*/ 0 w 3778250"/>
              <a:gd name="connsiteY0" fmla="*/ 0 h 2876550"/>
              <a:gd name="connsiteX1" fmla="*/ 3778250 w 3778250"/>
              <a:gd name="connsiteY1" fmla="*/ 0 h 2876550"/>
              <a:gd name="connsiteX2" fmla="*/ 3778250 w 3778250"/>
              <a:gd name="connsiteY2" fmla="*/ 2876550 h 2876550"/>
              <a:gd name="connsiteX3" fmla="*/ 0 w 3778250"/>
              <a:gd name="connsiteY3" fmla="*/ 287655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8250" h="2876550">
                <a:moveTo>
                  <a:pt x="0" y="0"/>
                </a:moveTo>
                <a:lnTo>
                  <a:pt x="3778250" y="0"/>
                </a:lnTo>
                <a:lnTo>
                  <a:pt x="3778250" y="2876550"/>
                </a:lnTo>
                <a:lnTo>
                  <a:pt x="0" y="287655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wrap="square" tIns="936000">
            <a:noAutofit/>
          </a:bodyPr>
          <a:lstStyle>
            <a:lvl1pPr marL="0" indent="0" algn="ctr">
              <a:buNone/>
              <a:defRPr sz="1600">
                <a:solidFill>
                  <a:srgbClr val="E5536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8" name="図プレースホルダー 17"/>
          <p:cNvSpPr>
            <a:spLocks noGrp="1"/>
          </p:cNvSpPr>
          <p:nvPr>
            <p:ph type="pic" sz="quarter" idx="13" hasCustomPrompt="1"/>
          </p:nvPr>
        </p:nvSpPr>
        <p:spPr>
          <a:xfrm>
            <a:off x="3781426" y="6738639"/>
            <a:ext cx="3778250" cy="2876550"/>
          </a:xfrm>
          <a:custGeom>
            <a:avLst/>
            <a:gdLst>
              <a:gd name="connsiteX0" fmla="*/ 0 w 3778250"/>
              <a:gd name="connsiteY0" fmla="*/ 0 h 2876550"/>
              <a:gd name="connsiteX1" fmla="*/ 3778250 w 3778250"/>
              <a:gd name="connsiteY1" fmla="*/ 0 h 2876550"/>
              <a:gd name="connsiteX2" fmla="*/ 3778250 w 3778250"/>
              <a:gd name="connsiteY2" fmla="*/ 2876550 h 2876550"/>
              <a:gd name="connsiteX3" fmla="*/ 0 w 3778250"/>
              <a:gd name="connsiteY3" fmla="*/ 287655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8250" h="2876550">
                <a:moveTo>
                  <a:pt x="0" y="0"/>
                </a:moveTo>
                <a:lnTo>
                  <a:pt x="3778250" y="0"/>
                </a:lnTo>
                <a:lnTo>
                  <a:pt x="3778250" y="2876550"/>
                </a:lnTo>
                <a:lnTo>
                  <a:pt x="0" y="2876550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ctr"/>
          </a:blipFill>
        </p:spPr>
        <p:txBody>
          <a:bodyPr wrap="square" tIns="93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570975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2727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図プレースホルダー 15"/>
          <p:cNvSpPr>
            <a:spLocks noGrp="1"/>
          </p:cNvSpPr>
          <p:nvPr>
            <p:ph type="pic" sz="quarter" idx="11" hasCustomPrompt="1"/>
          </p:nvPr>
        </p:nvSpPr>
        <p:spPr>
          <a:xfrm>
            <a:off x="465677" y="4756882"/>
            <a:ext cx="2948034" cy="2969517"/>
          </a:xfrm>
          <a:custGeom>
            <a:avLst/>
            <a:gdLst>
              <a:gd name="connsiteX0" fmla="*/ 1474017 w 2948034"/>
              <a:gd name="connsiteY0" fmla="*/ 0 h 2969517"/>
              <a:gd name="connsiteX1" fmla="*/ 1550031 w 2948034"/>
              <a:gd name="connsiteY1" fmla="*/ 3305 h 2969517"/>
              <a:gd name="connsiteX2" fmla="*/ 1626046 w 2948034"/>
              <a:gd name="connsiteY2" fmla="*/ 8263 h 2969517"/>
              <a:gd name="connsiteX3" fmla="*/ 1698755 w 2948034"/>
              <a:gd name="connsiteY3" fmla="*/ 18178 h 2969517"/>
              <a:gd name="connsiteX4" fmla="*/ 1771465 w 2948034"/>
              <a:gd name="connsiteY4" fmla="*/ 31397 h 2969517"/>
              <a:gd name="connsiteX5" fmla="*/ 1842521 w 2948034"/>
              <a:gd name="connsiteY5" fmla="*/ 47922 h 2969517"/>
              <a:gd name="connsiteX6" fmla="*/ 1913578 w 2948034"/>
              <a:gd name="connsiteY6" fmla="*/ 67752 h 2969517"/>
              <a:gd name="connsiteX7" fmla="*/ 1981330 w 2948034"/>
              <a:gd name="connsiteY7" fmla="*/ 90887 h 2969517"/>
              <a:gd name="connsiteX8" fmla="*/ 2049082 w 2948034"/>
              <a:gd name="connsiteY8" fmla="*/ 117327 h 2969517"/>
              <a:gd name="connsiteX9" fmla="*/ 2113529 w 2948034"/>
              <a:gd name="connsiteY9" fmla="*/ 147071 h 2969517"/>
              <a:gd name="connsiteX10" fmla="*/ 2176323 w 2948034"/>
              <a:gd name="connsiteY10" fmla="*/ 180121 h 2969517"/>
              <a:gd name="connsiteX11" fmla="*/ 2239118 w 2948034"/>
              <a:gd name="connsiteY11" fmla="*/ 214823 h 2969517"/>
              <a:gd name="connsiteX12" fmla="*/ 2298607 w 2948034"/>
              <a:gd name="connsiteY12" fmla="*/ 254483 h 2969517"/>
              <a:gd name="connsiteX13" fmla="*/ 2356444 w 2948034"/>
              <a:gd name="connsiteY13" fmla="*/ 295795 h 2969517"/>
              <a:gd name="connsiteX14" fmla="*/ 2412629 w 2948034"/>
              <a:gd name="connsiteY14" fmla="*/ 340412 h 2969517"/>
              <a:gd name="connsiteX15" fmla="*/ 2465508 w 2948034"/>
              <a:gd name="connsiteY15" fmla="*/ 386682 h 2969517"/>
              <a:gd name="connsiteX16" fmla="*/ 2516735 w 2948034"/>
              <a:gd name="connsiteY16" fmla="*/ 434604 h 2969517"/>
              <a:gd name="connsiteX17" fmla="*/ 2566310 w 2948034"/>
              <a:gd name="connsiteY17" fmla="*/ 487484 h 2969517"/>
              <a:gd name="connsiteX18" fmla="*/ 2612580 w 2948034"/>
              <a:gd name="connsiteY18" fmla="*/ 540363 h 2969517"/>
              <a:gd name="connsiteX19" fmla="*/ 2655544 w 2948034"/>
              <a:gd name="connsiteY19" fmla="*/ 596548 h 2969517"/>
              <a:gd name="connsiteX20" fmla="*/ 2696856 w 2948034"/>
              <a:gd name="connsiteY20" fmla="*/ 654385 h 2969517"/>
              <a:gd name="connsiteX21" fmla="*/ 2734864 w 2948034"/>
              <a:gd name="connsiteY21" fmla="*/ 715527 h 2969517"/>
              <a:gd name="connsiteX22" fmla="*/ 2771218 w 2948034"/>
              <a:gd name="connsiteY22" fmla="*/ 776669 h 2969517"/>
              <a:gd name="connsiteX23" fmla="*/ 2802615 w 2948034"/>
              <a:gd name="connsiteY23" fmla="*/ 841115 h 2969517"/>
              <a:gd name="connsiteX24" fmla="*/ 2832360 w 2948034"/>
              <a:gd name="connsiteY24" fmla="*/ 907215 h 2969517"/>
              <a:gd name="connsiteX25" fmla="*/ 2858800 w 2948034"/>
              <a:gd name="connsiteY25" fmla="*/ 974967 h 2969517"/>
              <a:gd name="connsiteX26" fmla="*/ 2881935 w 2948034"/>
              <a:gd name="connsiteY26" fmla="*/ 1042719 h 2969517"/>
              <a:gd name="connsiteX27" fmla="*/ 2901765 w 2948034"/>
              <a:gd name="connsiteY27" fmla="*/ 1113776 h 2969517"/>
              <a:gd name="connsiteX28" fmla="*/ 2918289 w 2948034"/>
              <a:gd name="connsiteY28" fmla="*/ 1186485 h 2969517"/>
              <a:gd name="connsiteX29" fmla="*/ 2931509 w 2948034"/>
              <a:gd name="connsiteY29" fmla="*/ 1259194 h 2969517"/>
              <a:gd name="connsiteX30" fmla="*/ 2941424 w 2948034"/>
              <a:gd name="connsiteY30" fmla="*/ 1333556 h 2969517"/>
              <a:gd name="connsiteX31" fmla="*/ 2946382 w 2948034"/>
              <a:gd name="connsiteY31" fmla="*/ 1407918 h 2969517"/>
              <a:gd name="connsiteX32" fmla="*/ 2948034 w 2948034"/>
              <a:gd name="connsiteY32" fmla="*/ 1483932 h 2969517"/>
              <a:gd name="connsiteX33" fmla="*/ 2946382 w 2948034"/>
              <a:gd name="connsiteY33" fmla="*/ 1561599 h 2969517"/>
              <a:gd name="connsiteX34" fmla="*/ 2941424 w 2948034"/>
              <a:gd name="connsiteY34" fmla="*/ 1635961 h 2969517"/>
              <a:gd name="connsiteX35" fmla="*/ 2931509 w 2948034"/>
              <a:gd name="connsiteY35" fmla="*/ 1710323 h 2969517"/>
              <a:gd name="connsiteX36" fmla="*/ 2918289 w 2948034"/>
              <a:gd name="connsiteY36" fmla="*/ 1783032 h 2969517"/>
              <a:gd name="connsiteX37" fmla="*/ 2901765 w 2948034"/>
              <a:gd name="connsiteY37" fmla="*/ 1855742 h 2969517"/>
              <a:gd name="connsiteX38" fmla="*/ 2881935 w 2948034"/>
              <a:gd name="connsiteY38" fmla="*/ 1926799 h 2969517"/>
              <a:gd name="connsiteX39" fmla="*/ 2858800 w 2948034"/>
              <a:gd name="connsiteY39" fmla="*/ 1994551 h 2969517"/>
              <a:gd name="connsiteX40" fmla="*/ 2832360 w 2948034"/>
              <a:gd name="connsiteY40" fmla="*/ 2062302 h 2969517"/>
              <a:gd name="connsiteX41" fmla="*/ 2802615 w 2948034"/>
              <a:gd name="connsiteY41" fmla="*/ 2128402 h 2969517"/>
              <a:gd name="connsiteX42" fmla="*/ 2771218 w 2948034"/>
              <a:gd name="connsiteY42" fmla="*/ 2192849 h 2969517"/>
              <a:gd name="connsiteX43" fmla="*/ 2734864 w 2948034"/>
              <a:gd name="connsiteY43" fmla="*/ 2253991 h 2969517"/>
              <a:gd name="connsiteX44" fmla="*/ 2696856 w 2948034"/>
              <a:gd name="connsiteY44" fmla="*/ 2315133 h 2969517"/>
              <a:gd name="connsiteX45" fmla="*/ 2655544 w 2948034"/>
              <a:gd name="connsiteY45" fmla="*/ 2372970 h 2969517"/>
              <a:gd name="connsiteX46" fmla="*/ 2612580 w 2948034"/>
              <a:gd name="connsiteY46" fmla="*/ 2429154 h 2969517"/>
              <a:gd name="connsiteX47" fmla="*/ 2566310 w 2948034"/>
              <a:gd name="connsiteY47" fmla="*/ 2482034 h 2969517"/>
              <a:gd name="connsiteX48" fmla="*/ 2516735 w 2948034"/>
              <a:gd name="connsiteY48" fmla="*/ 2534913 h 2969517"/>
              <a:gd name="connsiteX49" fmla="*/ 2465508 w 2948034"/>
              <a:gd name="connsiteY49" fmla="*/ 2582835 h 2969517"/>
              <a:gd name="connsiteX50" fmla="*/ 2412629 w 2948034"/>
              <a:gd name="connsiteY50" fmla="*/ 2629105 h 2969517"/>
              <a:gd name="connsiteX51" fmla="*/ 2356444 w 2948034"/>
              <a:gd name="connsiteY51" fmla="*/ 2673722 h 2969517"/>
              <a:gd name="connsiteX52" fmla="*/ 2298607 w 2948034"/>
              <a:gd name="connsiteY52" fmla="*/ 2715034 h 2969517"/>
              <a:gd name="connsiteX53" fmla="*/ 2239118 w 2948034"/>
              <a:gd name="connsiteY53" fmla="*/ 2754694 h 2969517"/>
              <a:gd name="connsiteX54" fmla="*/ 2176323 w 2948034"/>
              <a:gd name="connsiteY54" fmla="*/ 2789396 h 2969517"/>
              <a:gd name="connsiteX55" fmla="*/ 2113529 w 2948034"/>
              <a:gd name="connsiteY55" fmla="*/ 2822446 h 2969517"/>
              <a:gd name="connsiteX56" fmla="*/ 2049082 w 2948034"/>
              <a:gd name="connsiteY56" fmla="*/ 2852191 h 2969517"/>
              <a:gd name="connsiteX57" fmla="*/ 1981330 w 2948034"/>
              <a:gd name="connsiteY57" fmla="*/ 2878630 h 2969517"/>
              <a:gd name="connsiteX58" fmla="*/ 1913578 w 2948034"/>
              <a:gd name="connsiteY58" fmla="*/ 2901765 h 2969517"/>
              <a:gd name="connsiteX59" fmla="*/ 1842521 w 2948034"/>
              <a:gd name="connsiteY59" fmla="*/ 2921595 h 2969517"/>
              <a:gd name="connsiteX60" fmla="*/ 1771465 w 2948034"/>
              <a:gd name="connsiteY60" fmla="*/ 2938120 h 2969517"/>
              <a:gd name="connsiteX61" fmla="*/ 1698755 w 2948034"/>
              <a:gd name="connsiteY61" fmla="*/ 2951340 h 2969517"/>
              <a:gd name="connsiteX62" fmla="*/ 1626046 w 2948034"/>
              <a:gd name="connsiteY62" fmla="*/ 2961255 h 2969517"/>
              <a:gd name="connsiteX63" fmla="*/ 1550031 w 2948034"/>
              <a:gd name="connsiteY63" fmla="*/ 2966212 h 2969517"/>
              <a:gd name="connsiteX64" fmla="*/ 1474017 w 2948034"/>
              <a:gd name="connsiteY64" fmla="*/ 2969517 h 2969517"/>
              <a:gd name="connsiteX65" fmla="*/ 1398003 w 2948034"/>
              <a:gd name="connsiteY65" fmla="*/ 2966212 h 2969517"/>
              <a:gd name="connsiteX66" fmla="*/ 1323641 w 2948034"/>
              <a:gd name="connsiteY66" fmla="*/ 2961255 h 2969517"/>
              <a:gd name="connsiteX67" fmla="*/ 1250932 w 2948034"/>
              <a:gd name="connsiteY67" fmla="*/ 2951340 h 2969517"/>
              <a:gd name="connsiteX68" fmla="*/ 1178222 w 2948034"/>
              <a:gd name="connsiteY68" fmla="*/ 2938120 h 2969517"/>
              <a:gd name="connsiteX69" fmla="*/ 1105513 w 2948034"/>
              <a:gd name="connsiteY69" fmla="*/ 2921595 h 2969517"/>
              <a:gd name="connsiteX70" fmla="*/ 1036108 w 2948034"/>
              <a:gd name="connsiteY70" fmla="*/ 2901765 h 2969517"/>
              <a:gd name="connsiteX71" fmla="*/ 968357 w 2948034"/>
              <a:gd name="connsiteY71" fmla="*/ 2878630 h 2969517"/>
              <a:gd name="connsiteX72" fmla="*/ 900605 w 2948034"/>
              <a:gd name="connsiteY72" fmla="*/ 2852191 h 2969517"/>
              <a:gd name="connsiteX73" fmla="*/ 836158 w 2948034"/>
              <a:gd name="connsiteY73" fmla="*/ 2822446 h 2969517"/>
              <a:gd name="connsiteX74" fmla="*/ 771711 w 2948034"/>
              <a:gd name="connsiteY74" fmla="*/ 2789396 h 2969517"/>
              <a:gd name="connsiteX75" fmla="*/ 710569 w 2948034"/>
              <a:gd name="connsiteY75" fmla="*/ 2754694 h 2969517"/>
              <a:gd name="connsiteX76" fmla="*/ 651079 w 2948034"/>
              <a:gd name="connsiteY76" fmla="*/ 2715034 h 2969517"/>
              <a:gd name="connsiteX77" fmla="*/ 593242 w 2948034"/>
              <a:gd name="connsiteY77" fmla="*/ 2673722 h 2969517"/>
              <a:gd name="connsiteX78" fmla="*/ 537058 w 2948034"/>
              <a:gd name="connsiteY78" fmla="*/ 2629105 h 2969517"/>
              <a:gd name="connsiteX79" fmla="*/ 484178 w 2948034"/>
              <a:gd name="connsiteY79" fmla="*/ 2582835 h 2969517"/>
              <a:gd name="connsiteX80" fmla="*/ 432951 w 2948034"/>
              <a:gd name="connsiteY80" fmla="*/ 2534913 h 2969517"/>
              <a:gd name="connsiteX81" fmla="*/ 383377 w 2948034"/>
              <a:gd name="connsiteY81" fmla="*/ 2482034 h 2969517"/>
              <a:gd name="connsiteX82" fmla="*/ 337107 w 2948034"/>
              <a:gd name="connsiteY82" fmla="*/ 2429154 h 2969517"/>
              <a:gd name="connsiteX83" fmla="*/ 294142 w 2948034"/>
              <a:gd name="connsiteY83" fmla="*/ 2372970 h 2969517"/>
              <a:gd name="connsiteX84" fmla="*/ 252830 w 2948034"/>
              <a:gd name="connsiteY84" fmla="*/ 2315133 h 2969517"/>
              <a:gd name="connsiteX85" fmla="*/ 214823 w 2948034"/>
              <a:gd name="connsiteY85" fmla="*/ 2253991 h 2969517"/>
              <a:gd name="connsiteX86" fmla="*/ 178469 w 2948034"/>
              <a:gd name="connsiteY86" fmla="*/ 2192849 h 2969517"/>
              <a:gd name="connsiteX87" fmla="*/ 145419 w 2948034"/>
              <a:gd name="connsiteY87" fmla="*/ 2128402 h 2969517"/>
              <a:gd name="connsiteX88" fmla="*/ 117327 w 2948034"/>
              <a:gd name="connsiteY88" fmla="*/ 2062302 h 2969517"/>
              <a:gd name="connsiteX89" fmla="*/ 90887 w 2948034"/>
              <a:gd name="connsiteY89" fmla="*/ 1994551 h 2969517"/>
              <a:gd name="connsiteX90" fmla="*/ 67752 w 2948034"/>
              <a:gd name="connsiteY90" fmla="*/ 1926799 h 2969517"/>
              <a:gd name="connsiteX91" fmla="*/ 47922 w 2948034"/>
              <a:gd name="connsiteY91" fmla="*/ 1855742 h 2969517"/>
              <a:gd name="connsiteX92" fmla="*/ 31397 w 2948034"/>
              <a:gd name="connsiteY92" fmla="*/ 1783032 h 2969517"/>
              <a:gd name="connsiteX93" fmla="*/ 18177 w 2948034"/>
              <a:gd name="connsiteY93" fmla="*/ 1710323 h 2969517"/>
              <a:gd name="connsiteX94" fmla="*/ 8263 w 2948034"/>
              <a:gd name="connsiteY94" fmla="*/ 1635961 h 2969517"/>
              <a:gd name="connsiteX95" fmla="*/ 3305 w 2948034"/>
              <a:gd name="connsiteY95" fmla="*/ 1561599 h 2969517"/>
              <a:gd name="connsiteX96" fmla="*/ 0 w 2948034"/>
              <a:gd name="connsiteY96" fmla="*/ 1483932 h 2969517"/>
              <a:gd name="connsiteX97" fmla="*/ 3305 w 2948034"/>
              <a:gd name="connsiteY97" fmla="*/ 1407918 h 2969517"/>
              <a:gd name="connsiteX98" fmla="*/ 8263 w 2948034"/>
              <a:gd name="connsiteY98" fmla="*/ 1333556 h 2969517"/>
              <a:gd name="connsiteX99" fmla="*/ 18177 w 2948034"/>
              <a:gd name="connsiteY99" fmla="*/ 1259194 h 2969517"/>
              <a:gd name="connsiteX100" fmla="*/ 31397 w 2948034"/>
              <a:gd name="connsiteY100" fmla="*/ 1186485 h 2969517"/>
              <a:gd name="connsiteX101" fmla="*/ 47922 w 2948034"/>
              <a:gd name="connsiteY101" fmla="*/ 1113776 h 2969517"/>
              <a:gd name="connsiteX102" fmla="*/ 67752 w 2948034"/>
              <a:gd name="connsiteY102" fmla="*/ 1042719 h 2969517"/>
              <a:gd name="connsiteX103" fmla="*/ 90887 w 2948034"/>
              <a:gd name="connsiteY103" fmla="*/ 974967 h 2969517"/>
              <a:gd name="connsiteX104" fmla="*/ 117327 w 2948034"/>
              <a:gd name="connsiteY104" fmla="*/ 907215 h 2969517"/>
              <a:gd name="connsiteX105" fmla="*/ 145419 w 2948034"/>
              <a:gd name="connsiteY105" fmla="*/ 841115 h 2969517"/>
              <a:gd name="connsiteX106" fmla="*/ 178469 w 2948034"/>
              <a:gd name="connsiteY106" fmla="*/ 776669 h 2969517"/>
              <a:gd name="connsiteX107" fmla="*/ 214823 w 2948034"/>
              <a:gd name="connsiteY107" fmla="*/ 715527 h 2969517"/>
              <a:gd name="connsiteX108" fmla="*/ 252830 w 2948034"/>
              <a:gd name="connsiteY108" fmla="*/ 654385 h 2969517"/>
              <a:gd name="connsiteX109" fmla="*/ 294142 w 2948034"/>
              <a:gd name="connsiteY109" fmla="*/ 596548 h 2969517"/>
              <a:gd name="connsiteX110" fmla="*/ 337107 w 2948034"/>
              <a:gd name="connsiteY110" fmla="*/ 540363 h 2969517"/>
              <a:gd name="connsiteX111" fmla="*/ 383377 w 2948034"/>
              <a:gd name="connsiteY111" fmla="*/ 487484 h 2969517"/>
              <a:gd name="connsiteX112" fmla="*/ 432951 w 2948034"/>
              <a:gd name="connsiteY112" fmla="*/ 434604 h 2969517"/>
              <a:gd name="connsiteX113" fmla="*/ 484178 w 2948034"/>
              <a:gd name="connsiteY113" fmla="*/ 386682 h 2969517"/>
              <a:gd name="connsiteX114" fmla="*/ 537058 w 2948034"/>
              <a:gd name="connsiteY114" fmla="*/ 340412 h 2969517"/>
              <a:gd name="connsiteX115" fmla="*/ 593242 w 2948034"/>
              <a:gd name="connsiteY115" fmla="*/ 295795 h 2969517"/>
              <a:gd name="connsiteX116" fmla="*/ 651079 w 2948034"/>
              <a:gd name="connsiteY116" fmla="*/ 254483 h 2969517"/>
              <a:gd name="connsiteX117" fmla="*/ 710569 w 2948034"/>
              <a:gd name="connsiteY117" fmla="*/ 214823 h 2969517"/>
              <a:gd name="connsiteX118" fmla="*/ 771711 w 2948034"/>
              <a:gd name="connsiteY118" fmla="*/ 180121 h 2969517"/>
              <a:gd name="connsiteX119" fmla="*/ 836158 w 2948034"/>
              <a:gd name="connsiteY119" fmla="*/ 147071 h 2969517"/>
              <a:gd name="connsiteX120" fmla="*/ 900605 w 2948034"/>
              <a:gd name="connsiteY120" fmla="*/ 117327 h 2969517"/>
              <a:gd name="connsiteX121" fmla="*/ 968357 w 2948034"/>
              <a:gd name="connsiteY121" fmla="*/ 90887 h 2969517"/>
              <a:gd name="connsiteX122" fmla="*/ 1036108 w 2948034"/>
              <a:gd name="connsiteY122" fmla="*/ 67752 h 2969517"/>
              <a:gd name="connsiteX123" fmla="*/ 1105513 w 2948034"/>
              <a:gd name="connsiteY123" fmla="*/ 47922 h 2969517"/>
              <a:gd name="connsiteX124" fmla="*/ 1178222 w 2948034"/>
              <a:gd name="connsiteY124" fmla="*/ 31397 h 2969517"/>
              <a:gd name="connsiteX125" fmla="*/ 1250932 w 2948034"/>
              <a:gd name="connsiteY125" fmla="*/ 18178 h 2969517"/>
              <a:gd name="connsiteX126" fmla="*/ 1323641 w 2948034"/>
              <a:gd name="connsiteY126" fmla="*/ 8263 h 2969517"/>
              <a:gd name="connsiteX127" fmla="*/ 1398003 w 2948034"/>
              <a:gd name="connsiteY127" fmla="*/ 3305 h 2969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2948034" h="2969517">
                <a:moveTo>
                  <a:pt x="1474017" y="0"/>
                </a:moveTo>
                <a:lnTo>
                  <a:pt x="1550031" y="3305"/>
                </a:lnTo>
                <a:lnTo>
                  <a:pt x="1626046" y="8263"/>
                </a:lnTo>
                <a:lnTo>
                  <a:pt x="1698755" y="18178"/>
                </a:lnTo>
                <a:lnTo>
                  <a:pt x="1771465" y="31397"/>
                </a:lnTo>
                <a:lnTo>
                  <a:pt x="1842521" y="47922"/>
                </a:lnTo>
                <a:lnTo>
                  <a:pt x="1913578" y="67752"/>
                </a:lnTo>
                <a:lnTo>
                  <a:pt x="1981330" y="90887"/>
                </a:lnTo>
                <a:lnTo>
                  <a:pt x="2049082" y="117327"/>
                </a:lnTo>
                <a:lnTo>
                  <a:pt x="2113529" y="147071"/>
                </a:lnTo>
                <a:lnTo>
                  <a:pt x="2176323" y="180121"/>
                </a:lnTo>
                <a:lnTo>
                  <a:pt x="2239118" y="214823"/>
                </a:lnTo>
                <a:lnTo>
                  <a:pt x="2298607" y="254483"/>
                </a:lnTo>
                <a:lnTo>
                  <a:pt x="2356444" y="295795"/>
                </a:lnTo>
                <a:lnTo>
                  <a:pt x="2412629" y="340412"/>
                </a:lnTo>
                <a:lnTo>
                  <a:pt x="2465508" y="386682"/>
                </a:lnTo>
                <a:lnTo>
                  <a:pt x="2516735" y="434604"/>
                </a:lnTo>
                <a:lnTo>
                  <a:pt x="2566310" y="487484"/>
                </a:lnTo>
                <a:lnTo>
                  <a:pt x="2612580" y="540363"/>
                </a:lnTo>
                <a:lnTo>
                  <a:pt x="2655544" y="596548"/>
                </a:lnTo>
                <a:lnTo>
                  <a:pt x="2696856" y="654385"/>
                </a:lnTo>
                <a:lnTo>
                  <a:pt x="2734864" y="715527"/>
                </a:lnTo>
                <a:lnTo>
                  <a:pt x="2771218" y="776669"/>
                </a:lnTo>
                <a:lnTo>
                  <a:pt x="2802615" y="841115"/>
                </a:lnTo>
                <a:lnTo>
                  <a:pt x="2832360" y="907215"/>
                </a:lnTo>
                <a:lnTo>
                  <a:pt x="2858800" y="974967"/>
                </a:lnTo>
                <a:lnTo>
                  <a:pt x="2881935" y="1042719"/>
                </a:lnTo>
                <a:lnTo>
                  <a:pt x="2901765" y="1113776"/>
                </a:lnTo>
                <a:lnTo>
                  <a:pt x="2918289" y="1186485"/>
                </a:lnTo>
                <a:lnTo>
                  <a:pt x="2931509" y="1259194"/>
                </a:lnTo>
                <a:lnTo>
                  <a:pt x="2941424" y="1333556"/>
                </a:lnTo>
                <a:lnTo>
                  <a:pt x="2946382" y="1407918"/>
                </a:lnTo>
                <a:lnTo>
                  <a:pt x="2948034" y="1483932"/>
                </a:lnTo>
                <a:lnTo>
                  <a:pt x="2946382" y="1561599"/>
                </a:lnTo>
                <a:lnTo>
                  <a:pt x="2941424" y="1635961"/>
                </a:lnTo>
                <a:lnTo>
                  <a:pt x="2931509" y="1710323"/>
                </a:lnTo>
                <a:lnTo>
                  <a:pt x="2918289" y="1783032"/>
                </a:lnTo>
                <a:lnTo>
                  <a:pt x="2901765" y="1855742"/>
                </a:lnTo>
                <a:lnTo>
                  <a:pt x="2881935" y="1926799"/>
                </a:lnTo>
                <a:lnTo>
                  <a:pt x="2858800" y="1994551"/>
                </a:lnTo>
                <a:lnTo>
                  <a:pt x="2832360" y="2062302"/>
                </a:lnTo>
                <a:lnTo>
                  <a:pt x="2802615" y="2128402"/>
                </a:lnTo>
                <a:lnTo>
                  <a:pt x="2771218" y="2192849"/>
                </a:lnTo>
                <a:lnTo>
                  <a:pt x="2734864" y="2253991"/>
                </a:lnTo>
                <a:lnTo>
                  <a:pt x="2696856" y="2315133"/>
                </a:lnTo>
                <a:lnTo>
                  <a:pt x="2655544" y="2372970"/>
                </a:lnTo>
                <a:lnTo>
                  <a:pt x="2612580" y="2429154"/>
                </a:lnTo>
                <a:lnTo>
                  <a:pt x="2566310" y="2482034"/>
                </a:lnTo>
                <a:lnTo>
                  <a:pt x="2516735" y="2534913"/>
                </a:lnTo>
                <a:lnTo>
                  <a:pt x="2465508" y="2582835"/>
                </a:lnTo>
                <a:lnTo>
                  <a:pt x="2412629" y="2629105"/>
                </a:lnTo>
                <a:lnTo>
                  <a:pt x="2356444" y="2673722"/>
                </a:lnTo>
                <a:lnTo>
                  <a:pt x="2298607" y="2715034"/>
                </a:lnTo>
                <a:lnTo>
                  <a:pt x="2239118" y="2754694"/>
                </a:lnTo>
                <a:lnTo>
                  <a:pt x="2176323" y="2789396"/>
                </a:lnTo>
                <a:lnTo>
                  <a:pt x="2113529" y="2822446"/>
                </a:lnTo>
                <a:lnTo>
                  <a:pt x="2049082" y="2852191"/>
                </a:lnTo>
                <a:lnTo>
                  <a:pt x="1981330" y="2878630"/>
                </a:lnTo>
                <a:lnTo>
                  <a:pt x="1913578" y="2901765"/>
                </a:lnTo>
                <a:lnTo>
                  <a:pt x="1842521" y="2921595"/>
                </a:lnTo>
                <a:lnTo>
                  <a:pt x="1771465" y="2938120"/>
                </a:lnTo>
                <a:lnTo>
                  <a:pt x="1698755" y="2951340"/>
                </a:lnTo>
                <a:lnTo>
                  <a:pt x="1626046" y="2961255"/>
                </a:lnTo>
                <a:lnTo>
                  <a:pt x="1550031" y="2966212"/>
                </a:lnTo>
                <a:lnTo>
                  <a:pt x="1474017" y="2969517"/>
                </a:lnTo>
                <a:lnTo>
                  <a:pt x="1398003" y="2966212"/>
                </a:lnTo>
                <a:lnTo>
                  <a:pt x="1323641" y="2961255"/>
                </a:lnTo>
                <a:lnTo>
                  <a:pt x="1250932" y="2951340"/>
                </a:lnTo>
                <a:lnTo>
                  <a:pt x="1178222" y="2938120"/>
                </a:lnTo>
                <a:lnTo>
                  <a:pt x="1105513" y="2921595"/>
                </a:lnTo>
                <a:lnTo>
                  <a:pt x="1036108" y="2901765"/>
                </a:lnTo>
                <a:lnTo>
                  <a:pt x="968357" y="2878630"/>
                </a:lnTo>
                <a:lnTo>
                  <a:pt x="900605" y="2852191"/>
                </a:lnTo>
                <a:lnTo>
                  <a:pt x="836158" y="2822446"/>
                </a:lnTo>
                <a:lnTo>
                  <a:pt x="771711" y="2789396"/>
                </a:lnTo>
                <a:lnTo>
                  <a:pt x="710569" y="2754694"/>
                </a:lnTo>
                <a:lnTo>
                  <a:pt x="651079" y="2715034"/>
                </a:lnTo>
                <a:lnTo>
                  <a:pt x="593242" y="2673722"/>
                </a:lnTo>
                <a:lnTo>
                  <a:pt x="537058" y="2629105"/>
                </a:lnTo>
                <a:lnTo>
                  <a:pt x="484178" y="2582835"/>
                </a:lnTo>
                <a:lnTo>
                  <a:pt x="432951" y="2534913"/>
                </a:lnTo>
                <a:lnTo>
                  <a:pt x="383377" y="2482034"/>
                </a:lnTo>
                <a:lnTo>
                  <a:pt x="337107" y="2429154"/>
                </a:lnTo>
                <a:lnTo>
                  <a:pt x="294142" y="2372970"/>
                </a:lnTo>
                <a:lnTo>
                  <a:pt x="252830" y="2315133"/>
                </a:lnTo>
                <a:lnTo>
                  <a:pt x="214823" y="2253991"/>
                </a:lnTo>
                <a:lnTo>
                  <a:pt x="178469" y="2192849"/>
                </a:lnTo>
                <a:lnTo>
                  <a:pt x="145419" y="2128402"/>
                </a:lnTo>
                <a:lnTo>
                  <a:pt x="117327" y="2062302"/>
                </a:lnTo>
                <a:lnTo>
                  <a:pt x="90887" y="1994551"/>
                </a:lnTo>
                <a:lnTo>
                  <a:pt x="67752" y="1926799"/>
                </a:lnTo>
                <a:lnTo>
                  <a:pt x="47922" y="1855742"/>
                </a:lnTo>
                <a:lnTo>
                  <a:pt x="31397" y="1783032"/>
                </a:lnTo>
                <a:lnTo>
                  <a:pt x="18177" y="1710323"/>
                </a:lnTo>
                <a:lnTo>
                  <a:pt x="8263" y="1635961"/>
                </a:lnTo>
                <a:lnTo>
                  <a:pt x="3305" y="1561599"/>
                </a:lnTo>
                <a:lnTo>
                  <a:pt x="0" y="1483932"/>
                </a:lnTo>
                <a:lnTo>
                  <a:pt x="3305" y="1407918"/>
                </a:lnTo>
                <a:lnTo>
                  <a:pt x="8263" y="1333556"/>
                </a:lnTo>
                <a:lnTo>
                  <a:pt x="18177" y="1259194"/>
                </a:lnTo>
                <a:lnTo>
                  <a:pt x="31397" y="1186485"/>
                </a:lnTo>
                <a:lnTo>
                  <a:pt x="47922" y="1113776"/>
                </a:lnTo>
                <a:lnTo>
                  <a:pt x="67752" y="1042719"/>
                </a:lnTo>
                <a:lnTo>
                  <a:pt x="90887" y="974967"/>
                </a:lnTo>
                <a:lnTo>
                  <a:pt x="117327" y="907215"/>
                </a:lnTo>
                <a:lnTo>
                  <a:pt x="145419" y="841115"/>
                </a:lnTo>
                <a:lnTo>
                  <a:pt x="178469" y="776669"/>
                </a:lnTo>
                <a:lnTo>
                  <a:pt x="214823" y="715527"/>
                </a:lnTo>
                <a:lnTo>
                  <a:pt x="252830" y="654385"/>
                </a:lnTo>
                <a:lnTo>
                  <a:pt x="294142" y="596548"/>
                </a:lnTo>
                <a:lnTo>
                  <a:pt x="337107" y="540363"/>
                </a:lnTo>
                <a:lnTo>
                  <a:pt x="383377" y="487484"/>
                </a:lnTo>
                <a:lnTo>
                  <a:pt x="432951" y="434604"/>
                </a:lnTo>
                <a:lnTo>
                  <a:pt x="484178" y="386682"/>
                </a:lnTo>
                <a:lnTo>
                  <a:pt x="537058" y="340412"/>
                </a:lnTo>
                <a:lnTo>
                  <a:pt x="593242" y="295795"/>
                </a:lnTo>
                <a:lnTo>
                  <a:pt x="651079" y="254483"/>
                </a:lnTo>
                <a:lnTo>
                  <a:pt x="710569" y="214823"/>
                </a:lnTo>
                <a:lnTo>
                  <a:pt x="771711" y="180121"/>
                </a:lnTo>
                <a:lnTo>
                  <a:pt x="836158" y="147071"/>
                </a:lnTo>
                <a:lnTo>
                  <a:pt x="900605" y="117327"/>
                </a:lnTo>
                <a:lnTo>
                  <a:pt x="968357" y="90887"/>
                </a:lnTo>
                <a:lnTo>
                  <a:pt x="1036108" y="67752"/>
                </a:lnTo>
                <a:lnTo>
                  <a:pt x="1105513" y="47922"/>
                </a:lnTo>
                <a:lnTo>
                  <a:pt x="1178222" y="31397"/>
                </a:lnTo>
                <a:lnTo>
                  <a:pt x="1250932" y="18178"/>
                </a:lnTo>
                <a:lnTo>
                  <a:pt x="1323641" y="8263"/>
                </a:lnTo>
                <a:lnTo>
                  <a:pt x="1398003" y="3305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57150">
            <a:noFill/>
          </a:ln>
        </p:spPr>
        <p:txBody>
          <a:bodyPr wrap="square" lIns="0" tIns="900000" anchor="t" anchorCtr="1">
            <a:noAutofit/>
          </a:bodyPr>
          <a:lstStyle>
            <a:lvl1pPr marL="0" indent="0">
              <a:buFontTx/>
              <a:buNone/>
              <a:defRPr sz="18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1" name="図プレースホルダー 10"/>
          <p:cNvSpPr>
            <a:spLocks noGrp="1"/>
          </p:cNvSpPr>
          <p:nvPr>
            <p:ph type="pic" sz="quarter" idx="10" hasCustomPrompt="1"/>
          </p:nvPr>
        </p:nvSpPr>
        <p:spPr>
          <a:xfrm>
            <a:off x="2638425" y="1"/>
            <a:ext cx="4921250" cy="5616575"/>
          </a:xfrm>
          <a:custGeom>
            <a:avLst/>
            <a:gdLst>
              <a:gd name="connsiteX0" fmla="*/ 2127250 w 4921250"/>
              <a:gd name="connsiteY0" fmla="*/ 0 h 5616575"/>
              <a:gd name="connsiteX1" fmla="*/ 3536950 w 4921250"/>
              <a:gd name="connsiteY1" fmla="*/ 0 h 5616575"/>
              <a:gd name="connsiteX2" fmla="*/ 3638550 w 4921250"/>
              <a:gd name="connsiteY2" fmla="*/ 28575 h 5616575"/>
              <a:gd name="connsiteX3" fmla="*/ 3736975 w 4921250"/>
              <a:gd name="connsiteY3" fmla="*/ 60325 h 5616575"/>
              <a:gd name="connsiteX4" fmla="*/ 3832225 w 4921250"/>
              <a:gd name="connsiteY4" fmla="*/ 95250 h 5616575"/>
              <a:gd name="connsiteX5" fmla="*/ 3930650 w 4921250"/>
              <a:gd name="connsiteY5" fmla="*/ 133350 h 5616575"/>
              <a:gd name="connsiteX6" fmla="*/ 4022725 w 4921250"/>
              <a:gd name="connsiteY6" fmla="*/ 177800 h 5616575"/>
              <a:gd name="connsiteX7" fmla="*/ 4114800 w 4921250"/>
              <a:gd name="connsiteY7" fmla="*/ 222250 h 5616575"/>
              <a:gd name="connsiteX8" fmla="*/ 4206875 w 4921250"/>
              <a:gd name="connsiteY8" fmla="*/ 269875 h 5616575"/>
              <a:gd name="connsiteX9" fmla="*/ 4295775 w 4921250"/>
              <a:gd name="connsiteY9" fmla="*/ 320675 h 5616575"/>
              <a:gd name="connsiteX10" fmla="*/ 4381500 w 4921250"/>
              <a:gd name="connsiteY10" fmla="*/ 377825 h 5616575"/>
              <a:gd name="connsiteX11" fmla="*/ 4464050 w 4921250"/>
              <a:gd name="connsiteY11" fmla="*/ 434975 h 5616575"/>
              <a:gd name="connsiteX12" fmla="*/ 4546600 w 4921250"/>
              <a:gd name="connsiteY12" fmla="*/ 495300 h 5616575"/>
              <a:gd name="connsiteX13" fmla="*/ 4625975 w 4921250"/>
              <a:gd name="connsiteY13" fmla="*/ 558800 h 5616575"/>
              <a:gd name="connsiteX14" fmla="*/ 4705350 w 4921250"/>
              <a:gd name="connsiteY14" fmla="*/ 625475 h 5616575"/>
              <a:gd name="connsiteX15" fmla="*/ 4778375 w 4921250"/>
              <a:gd name="connsiteY15" fmla="*/ 695325 h 5616575"/>
              <a:gd name="connsiteX16" fmla="*/ 4851400 w 4921250"/>
              <a:gd name="connsiteY16" fmla="*/ 765175 h 5616575"/>
              <a:gd name="connsiteX17" fmla="*/ 4921250 w 4921250"/>
              <a:gd name="connsiteY17" fmla="*/ 838200 h 5616575"/>
              <a:gd name="connsiteX18" fmla="*/ 4921250 w 4921250"/>
              <a:gd name="connsiteY18" fmla="*/ 4689475 h 5616575"/>
              <a:gd name="connsiteX19" fmla="*/ 4822825 w 4921250"/>
              <a:gd name="connsiteY19" fmla="*/ 4791075 h 5616575"/>
              <a:gd name="connsiteX20" fmla="*/ 4718050 w 4921250"/>
              <a:gd name="connsiteY20" fmla="*/ 4892675 h 5616575"/>
              <a:gd name="connsiteX21" fmla="*/ 4606925 w 4921250"/>
              <a:gd name="connsiteY21" fmla="*/ 4984750 h 5616575"/>
              <a:gd name="connsiteX22" fmla="*/ 4492625 w 4921250"/>
              <a:gd name="connsiteY22" fmla="*/ 5073650 h 5616575"/>
              <a:gd name="connsiteX23" fmla="*/ 4375150 w 4921250"/>
              <a:gd name="connsiteY23" fmla="*/ 5156200 h 5616575"/>
              <a:gd name="connsiteX24" fmla="*/ 4251325 w 4921250"/>
              <a:gd name="connsiteY24" fmla="*/ 5232400 h 5616575"/>
              <a:gd name="connsiteX25" fmla="*/ 4124325 w 4921250"/>
              <a:gd name="connsiteY25" fmla="*/ 5302250 h 5616575"/>
              <a:gd name="connsiteX26" fmla="*/ 3994150 w 4921250"/>
              <a:gd name="connsiteY26" fmla="*/ 5365750 h 5616575"/>
              <a:gd name="connsiteX27" fmla="*/ 3927475 w 4921250"/>
              <a:gd name="connsiteY27" fmla="*/ 5394325 h 5616575"/>
              <a:gd name="connsiteX28" fmla="*/ 3857625 w 4921250"/>
              <a:gd name="connsiteY28" fmla="*/ 5422900 h 5616575"/>
              <a:gd name="connsiteX29" fmla="*/ 3790950 w 4921250"/>
              <a:gd name="connsiteY29" fmla="*/ 5448300 h 5616575"/>
              <a:gd name="connsiteX30" fmla="*/ 3721100 w 4921250"/>
              <a:gd name="connsiteY30" fmla="*/ 5470525 h 5616575"/>
              <a:gd name="connsiteX31" fmla="*/ 3651250 w 4921250"/>
              <a:gd name="connsiteY31" fmla="*/ 5495925 h 5616575"/>
              <a:gd name="connsiteX32" fmla="*/ 3578225 w 4921250"/>
              <a:gd name="connsiteY32" fmla="*/ 5514975 h 5616575"/>
              <a:gd name="connsiteX33" fmla="*/ 3508375 w 4921250"/>
              <a:gd name="connsiteY33" fmla="*/ 5534025 h 5616575"/>
              <a:gd name="connsiteX34" fmla="*/ 3435350 w 4921250"/>
              <a:gd name="connsiteY34" fmla="*/ 5549900 h 5616575"/>
              <a:gd name="connsiteX35" fmla="*/ 3362325 w 4921250"/>
              <a:gd name="connsiteY35" fmla="*/ 5565775 h 5616575"/>
              <a:gd name="connsiteX36" fmla="*/ 3289300 w 4921250"/>
              <a:gd name="connsiteY36" fmla="*/ 5578475 h 5616575"/>
              <a:gd name="connsiteX37" fmla="*/ 3213100 w 4921250"/>
              <a:gd name="connsiteY37" fmla="*/ 5588000 h 5616575"/>
              <a:gd name="connsiteX38" fmla="*/ 3136900 w 4921250"/>
              <a:gd name="connsiteY38" fmla="*/ 5597525 h 5616575"/>
              <a:gd name="connsiteX39" fmla="*/ 3063875 w 4921250"/>
              <a:gd name="connsiteY39" fmla="*/ 5607050 h 5616575"/>
              <a:gd name="connsiteX40" fmla="*/ 2987675 w 4921250"/>
              <a:gd name="connsiteY40" fmla="*/ 5610225 h 5616575"/>
              <a:gd name="connsiteX41" fmla="*/ 2908300 w 4921250"/>
              <a:gd name="connsiteY41" fmla="*/ 5613400 h 5616575"/>
              <a:gd name="connsiteX42" fmla="*/ 2832100 w 4921250"/>
              <a:gd name="connsiteY42" fmla="*/ 5616575 h 5616575"/>
              <a:gd name="connsiteX43" fmla="*/ 2686050 w 4921250"/>
              <a:gd name="connsiteY43" fmla="*/ 5610225 h 5616575"/>
              <a:gd name="connsiteX44" fmla="*/ 2543175 w 4921250"/>
              <a:gd name="connsiteY44" fmla="*/ 5600700 h 5616575"/>
              <a:gd name="connsiteX45" fmla="*/ 2400300 w 4921250"/>
              <a:gd name="connsiteY45" fmla="*/ 5581650 h 5616575"/>
              <a:gd name="connsiteX46" fmla="*/ 2260600 w 4921250"/>
              <a:gd name="connsiteY46" fmla="*/ 5556250 h 5616575"/>
              <a:gd name="connsiteX47" fmla="*/ 2124075 w 4921250"/>
              <a:gd name="connsiteY47" fmla="*/ 5524500 h 5616575"/>
              <a:gd name="connsiteX48" fmla="*/ 1990725 w 4921250"/>
              <a:gd name="connsiteY48" fmla="*/ 5486400 h 5616575"/>
              <a:gd name="connsiteX49" fmla="*/ 1857375 w 4921250"/>
              <a:gd name="connsiteY49" fmla="*/ 5441950 h 5616575"/>
              <a:gd name="connsiteX50" fmla="*/ 1730375 w 4921250"/>
              <a:gd name="connsiteY50" fmla="*/ 5391150 h 5616575"/>
              <a:gd name="connsiteX51" fmla="*/ 1603375 w 4921250"/>
              <a:gd name="connsiteY51" fmla="*/ 5334000 h 5616575"/>
              <a:gd name="connsiteX52" fmla="*/ 1482725 w 4921250"/>
              <a:gd name="connsiteY52" fmla="*/ 5270500 h 5616575"/>
              <a:gd name="connsiteX53" fmla="*/ 1365250 w 4921250"/>
              <a:gd name="connsiteY53" fmla="*/ 5203825 h 5616575"/>
              <a:gd name="connsiteX54" fmla="*/ 1247775 w 4921250"/>
              <a:gd name="connsiteY54" fmla="*/ 5127625 h 5616575"/>
              <a:gd name="connsiteX55" fmla="*/ 1136650 w 4921250"/>
              <a:gd name="connsiteY55" fmla="*/ 5048250 h 5616575"/>
              <a:gd name="connsiteX56" fmla="*/ 1031875 w 4921250"/>
              <a:gd name="connsiteY56" fmla="*/ 4962525 h 5616575"/>
              <a:gd name="connsiteX57" fmla="*/ 927100 w 4921250"/>
              <a:gd name="connsiteY57" fmla="*/ 4873625 h 5616575"/>
              <a:gd name="connsiteX58" fmla="*/ 828675 w 4921250"/>
              <a:gd name="connsiteY58" fmla="*/ 4781550 h 5616575"/>
              <a:gd name="connsiteX59" fmla="*/ 736600 w 4921250"/>
              <a:gd name="connsiteY59" fmla="*/ 4679950 h 5616575"/>
              <a:gd name="connsiteX60" fmla="*/ 647700 w 4921250"/>
              <a:gd name="connsiteY60" fmla="*/ 4578350 h 5616575"/>
              <a:gd name="connsiteX61" fmla="*/ 561975 w 4921250"/>
              <a:gd name="connsiteY61" fmla="*/ 4470400 h 5616575"/>
              <a:gd name="connsiteX62" fmla="*/ 482600 w 4921250"/>
              <a:gd name="connsiteY62" fmla="*/ 4359275 h 5616575"/>
              <a:gd name="connsiteX63" fmla="*/ 409575 w 4921250"/>
              <a:gd name="connsiteY63" fmla="*/ 4241800 h 5616575"/>
              <a:gd name="connsiteX64" fmla="*/ 342900 w 4921250"/>
              <a:gd name="connsiteY64" fmla="*/ 4124325 h 5616575"/>
              <a:gd name="connsiteX65" fmla="*/ 279400 w 4921250"/>
              <a:gd name="connsiteY65" fmla="*/ 4000500 h 5616575"/>
              <a:gd name="connsiteX66" fmla="*/ 222250 w 4921250"/>
              <a:gd name="connsiteY66" fmla="*/ 3873500 h 5616575"/>
              <a:gd name="connsiteX67" fmla="*/ 171450 w 4921250"/>
              <a:gd name="connsiteY67" fmla="*/ 3743325 h 5616575"/>
              <a:gd name="connsiteX68" fmla="*/ 127000 w 4921250"/>
              <a:gd name="connsiteY68" fmla="*/ 3613150 h 5616575"/>
              <a:gd name="connsiteX69" fmla="*/ 88900 w 4921250"/>
              <a:gd name="connsiteY69" fmla="*/ 3476625 h 5616575"/>
              <a:gd name="connsiteX70" fmla="*/ 57150 w 4921250"/>
              <a:gd name="connsiteY70" fmla="*/ 3336925 h 5616575"/>
              <a:gd name="connsiteX71" fmla="*/ 31750 w 4921250"/>
              <a:gd name="connsiteY71" fmla="*/ 3197225 h 5616575"/>
              <a:gd name="connsiteX72" fmla="*/ 15875 w 4921250"/>
              <a:gd name="connsiteY72" fmla="*/ 3054350 h 5616575"/>
              <a:gd name="connsiteX73" fmla="*/ 3175 w 4921250"/>
              <a:gd name="connsiteY73" fmla="*/ 2911475 h 5616575"/>
              <a:gd name="connsiteX74" fmla="*/ 0 w 4921250"/>
              <a:gd name="connsiteY74" fmla="*/ 2762250 h 5616575"/>
              <a:gd name="connsiteX75" fmla="*/ 3175 w 4921250"/>
              <a:gd name="connsiteY75" fmla="*/ 2638425 h 5616575"/>
              <a:gd name="connsiteX76" fmla="*/ 9525 w 4921250"/>
              <a:gd name="connsiteY76" fmla="*/ 2517775 h 5616575"/>
              <a:gd name="connsiteX77" fmla="*/ 22225 w 4921250"/>
              <a:gd name="connsiteY77" fmla="*/ 2397125 h 5616575"/>
              <a:gd name="connsiteX78" fmla="*/ 41275 w 4921250"/>
              <a:gd name="connsiteY78" fmla="*/ 2276475 h 5616575"/>
              <a:gd name="connsiteX79" fmla="*/ 63500 w 4921250"/>
              <a:gd name="connsiteY79" fmla="*/ 2159000 h 5616575"/>
              <a:gd name="connsiteX80" fmla="*/ 92075 w 4921250"/>
              <a:gd name="connsiteY80" fmla="*/ 2041525 h 5616575"/>
              <a:gd name="connsiteX81" fmla="*/ 123825 w 4921250"/>
              <a:gd name="connsiteY81" fmla="*/ 1927225 h 5616575"/>
              <a:gd name="connsiteX82" fmla="*/ 161925 w 4921250"/>
              <a:gd name="connsiteY82" fmla="*/ 1816100 h 5616575"/>
              <a:gd name="connsiteX83" fmla="*/ 203200 w 4921250"/>
              <a:gd name="connsiteY83" fmla="*/ 1704975 h 5616575"/>
              <a:gd name="connsiteX84" fmla="*/ 247650 w 4921250"/>
              <a:gd name="connsiteY84" fmla="*/ 1597025 h 5616575"/>
              <a:gd name="connsiteX85" fmla="*/ 298450 w 4921250"/>
              <a:gd name="connsiteY85" fmla="*/ 1492250 h 5616575"/>
              <a:gd name="connsiteX86" fmla="*/ 352425 w 4921250"/>
              <a:gd name="connsiteY86" fmla="*/ 1387475 h 5616575"/>
              <a:gd name="connsiteX87" fmla="*/ 409575 w 4921250"/>
              <a:gd name="connsiteY87" fmla="*/ 1289050 h 5616575"/>
              <a:gd name="connsiteX88" fmla="*/ 469900 w 4921250"/>
              <a:gd name="connsiteY88" fmla="*/ 1190625 h 5616575"/>
              <a:gd name="connsiteX89" fmla="*/ 536575 w 4921250"/>
              <a:gd name="connsiteY89" fmla="*/ 1095375 h 5616575"/>
              <a:gd name="connsiteX90" fmla="*/ 606425 w 4921250"/>
              <a:gd name="connsiteY90" fmla="*/ 1003300 h 5616575"/>
              <a:gd name="connsiteX91" fmla="*/ 679450 w 4921250"/>
              <a:gd name="connsiteY91" fmla="*/ 911225 h 5616575"/>
              <a:gd name="connsiteX92" fmla="*/ 755650 w 4921250"/>
              <a:gd name="connsiteY92" fmla="*/ 825500 h 5616575"/>
              <a:gd name="connsiteX93" fmla="*/ 835025 w 4921250"/>
              <a:gd name="connsiteY93" fmla="*/ 742950 h 5616575"/>
              <a:gd name="connsiteX94" fmla="*/ 917575 w 4921250"/>
              <a:gd name="connsiteY94" fmla="*/ 663575 h 5616575"/>
              <a:gd name="connsiteX95" fmla="*/ 1003300 w 4921250"/>
              <a:gd name="connsiteY95" fmla="*/ 587375 h 5616575"/>
              <a:gd name="connsiteX96" fmla="*/ 1092200 w 4921250"/>
              <a:gd name="connsiteY96" fmla="*/ 514350 h 5616575"/>
              <a:gd name="connsiteX97" fmla="*/ 1184275 w 4921250"/>
              <a:gd name="connsiteY97" fmla="*/ 444500 h 5616575"/>
              <a:gd name="connsiteX98" fmla="*/ 1279525 w 4921250"/>
              <a:gd name="connsiteY98" fmla="*/ 377825 h 5616575"/>
              <a:gd name="connsiteX99" fmla="*/ 1377950 w 4921250"/>
              <a:gd name="connsiteY99" fmla="*/ 317500 h 5616575"/>
              <a:gd name="connsiteX100" fmla="*/ 1476375 w 4921250"/>
              <a:gd name="connsiteY100" fmla="*/ 260350 h 5616575"/>
              <a:gd name="connsiteX101" fmla="*/ 1581150 w 4921250"/>
              <a:gd name="connsiteY101" fmla="*/ 206375 h 5616575"/>
              <a:gd name="connsiteX102" fmla="*/ 1685925 w 4921250"/>
              <a:gd name="connsiteY102" fmla="*/ 155575 h 5616575"/>
              <a:gd name="connsiteX103" fmla="*/ 1793875 w 4921250"/>
              <a:gd name="connsiteY103" fmla="*/ 111125 h 5616575"/>
              <a:gd name="connsiteX104" fmla="*/ 1901825 w 4921250"/>
              <a:gd name="connsiteY104" fmla="*/ 69850 h 5616575"/>
              <a:gd name="connsiteX105" fmla="*/ 2012950 w 4921250"/>
              <a:gd name="connsiteY105" fmla="*/ 31750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4921250" h="5616575">
                <a:moveTo>
                  <a:pt x="2127250" y="0"/>
                </a:moveTo>
                <a:lnTo>
                  <a:pt x="3536950" y="0"/>
                </a:lnTo>
                <a:lnTo>
                  <a:pt x="3638550" y="28575"/>
                </a:lnTo>
                <a:lnTo>
                  <a:pt x="3736975" y="60325"/>
                </a:lnTo>
                <a:lnTo>
                  <a:pt x="3832225" y="95250"/>
                </a:lnTo>
                <a:lnTo>
                  <a:pt x="3930650" y="133350"/>
                </a:lnTo>
                <a:lnTo>
                  <a:pt x="4022725" y="177800"/>
                </a:lnTo>
                <a:lnTo>
                  <a:pt x="4114800" y="222250"/>
                </a:lnTo>
                <a:lnTo>
                  <a:pt x="4206875" y="269875"/>
                </a:lnTo>
                <a:lnTo>
                  <a:pt x="4295775" y="320675"/>
                </a:lnTo>
                <a:lnTo>
                  <a:pt x="4381500" y="377825"/>
                </a:lnTo>
                <a:lnTo>
                  <a:pt x="4464050" y="434975"/>
                </a:lnTo>
                <a:lnTo>
                  <a:pt x="4546600" y="495300"/>
                </a:lnTo>
                <a:lnTo>
                  <a:pt x="4625975" y="558800"/>
                </a:lnTo>
                <a:lnTo>
                  <a:pt x="4705350" y="625475"/>
                </a:lnTo>
                <a:lnTo>
                  <a:pt x="4778375" y="695325"/>
                </a:lnTo>
                <a:lnTo>
                  <a:pt x="4851400" y="765175"/>
                </a:lnTo>
                <a:lnTo>
                  <a:pt x="4921250" y="838200"/>
                </a:lnTo>
                <a:lnTo>
                  <a:pt x="4921250" y="4689475"/>
                </a:lnTo>
                <a:lnTo>
                  <a:pt x="4822825" y="4791075"/>
                </a:lnTo>
                <a:lnTo>
                  <a:pt x="4718050" y="4892675"/>
                </a:lnTo>
                <a:lnTo>
                  <a:pt x="4606925" y="4984750"/>
                </a:lnTo>
                <a:lnTo>
                  <a:pt x="4492625" y="5073650"/>
                </a:lnTo>
                <a:lnTo>
                  <a:pt x="4375150" y="5156200"/>
                </a:lnTo>
                <a:lnTo>
                  <a:pt x="4251325" y="5232400"/>
                </a:lnTo>
                <a:lnTo>
                  <a:pt x="4124325" y="5302250"/>
                </a:lnTo>
                <a:lnTo>
                  <a:pt x="3994150" y="5365750"/>
                </a:lnTo>
                <a:lnTo>
                  <a:pt x="3927475" y="5394325"/>
                </a:lnTo>
                <a:lnTo>
                  <a:pt x="3857625" y="5422900"/>
                </a:lnTo>
                <a:lnTo>
                  <a:pt x="3790950" y="5448300"/>
                </a:lnTo>
                <a:lnTo>
                  <a:pt x="3721100" y="5470525"/>
                </a:lnTo>
                <a:lnTo>
                  <a:pt x="3651250" y="5495925"/>
                </a:lnTo>
                <a:lnTo>
                  <a:pt x="3578225" y="5514975"/>
                </a:lnTo>
                <a:lnTo>
                  <a:pt x="3508375" y="5534025"/>
                </a:lnTo>
                <a:lnTo>
                  <a:pt x="3435350" y="5549900"/>
                </a:lnTo>
                <a:lnTo>
                  <a:pt x="3362325" y="5565775"/>
                </a:lnTo>
                <a:lnTo>
                  <a:pt x="3289300" y="5578475"/>
                </a:lnTo>
                <a:lnTo>
                  <a:pt x="3213100" y="5588000"/>
                </a:lnTo>
                <a:lnTo>
                  <a:pt x="3136900" y="5597525"/>
                </a:lnTo>
                <a:lnTo>
                  <a:pt x="3063875" y="5607050"/>
                </a:lnTo>
                <a:lnTo>
                  <a:pt x="2987675" y="5610225"/>
                </a:lnTo>
                <a:lnTo>
                  <a:pt x="2908300" y="5613400"/>
                </a:lnTo>
                <a:lnTo>
                  <a:pt x="2832100" y="5616575"/>
                </a:lnTo>
                <a:lnTo>
                  <a:pt x="2686050" y="5610225"/>
                </a:lnTo>
                <a:lnTo>
                  <a:pt x="2543175" y="5600700"/>
                </a:lnTo>
                <a:lnTo>
                  <a:pt x="2400300" y="5581650"/>
                </a:lnTo>
                <a:lnTo>
                  <a:pt x="2260600" y="5556250"/>
                </a:lnTo>
                <a:lnTo>
                  <a:pt x="2124075" y="5524500"/>
                </a:lnTo>
                <a:lnTo>
                  <a:pt x="1990725" y="5486400"/>
                </a:lnTo>
                <a:lnTo>
                  <a:pt x="1857375" y="5441950"/>
                </a:lnTo>
                <a:lnTo>
                  <a:pt x="1730375" y="5391150"/>
                </a:lnTo>
                <a:lnTo>
                  <a:pt x="1603375" y="5334000"/>
                </a:lnTo>
                <a:lnTo>
                  <a:pt x="1482725" y="5270500"/>
                </a:lnTo>
                <a:lnTo>
                  <a:pt x="1365250" y="5203825"/>
                </a:lnTo>
                <a:lnTo>
                  <a:pt x="1247775" y="5127625"/>
                </a:lnTo>
                <a:lnTo>
                  <a:pt x="1136650" y="5048250"/>
                </a:lnTo>
                <a:lnTo>
                  <a:pt x="1031875" y="4962525"/>
                </a:lnTo>
                <a:lnTo>
                  <a:pt x="927100" y="4873625"/>
                </a:lnTo>
                <a:lnTo>
                  <a:pt x="828675" y="4781550"/>
                </a:lnTo>
                <a:lnTo>
                  <a:pt x="736600" y="4679950"/>
                </a:lnTo>
                <a:lnTo>
                  <a:pt x="647700" y="4578350"/>
                </a:lnTo>
                <a:lnTo>
                  <a:pt x="561975" y="4470400"/>
                </a:lnTo>
                <a:lnTo>
                  <a:pt x="482600" y="4359275"/>
                </a:lnTo>
                <a:lnTo>
                  <a:pt x="409575" y="4241800"/>
                </a:lnTo>
                <a:lnTo>
                  <a:pt x="342900" y="4124325"/>
                </a:lnTo>
                <a:lnTo>
                  <a:pt x="279400" y="4000500"/>
                </a:lnTo>
                <a:lnTo>
                  <a:pt x="222250" y="3873500"/>
                </a:lnTo>
                <a:lnTo>
                  <a:pt x="171450" y="3743325"/>
                </a:lnTo>
                <a:lnTo>
                  <a:pt x="127000" y="3613150"/>
                </a:lnTo>
                <a:lnTo>
                  <a:pt x="88900" y="3476625"/>
                </a:lnTo>
                <a:lnTo>
                  <a:pt x="57150" y="3336925"/>
                </a:lnTo>
                <a:lnTo>
                  <a:pt x="31750" y="3197225"/>
                </a:lnTo>
                <a:lnTo>
                  <a:pt x="15875" y="3054350"/>
                </a:lnTo>
                <a:lnTo>
                  <a:pt x="3175" y="2911475"/>
                </a:lnTo>
                <a:lnTo>
                  <a:pt x="0" y="2762250"/>
                </a:lnTo>
                <a:lnTo>
                  <a:pt x="3175" y="2638425"/>
                </a:lnTo>
                <a:lnTo>
                  <a:pt x="9525" y="2517775"/>
                </a:lnTo>
                <a:lnTo>
                  <a:pt x="22225" y="2397125"/>
                </a:lnTo>
                <a:lnTo>
                  <a:pt x="41275" y="2276475"/>
                </a:lnTo>
                <a:lnTo>
                  <a:pt x="63500" y="2159000"/>
                </a:lnTo>
                <a:lnTo>
                  <a:pt x="92075" y="2041525"/>
                </a:lnTo>
                <a:lnTo>
                  <a:pt x="123825" y="1927225"/>
                </a:lnTo>
                <a:lnTo>
                  <a:pt x="161925" y="1816100"/>
                </a:lnTo>
                <a:lnTo>
                  <a:pt x="203200" y="1704975"/>
                </a:lnTo>
                <a:lnTo>
                  <a:pt x="247650" y="1597025"/>
                </a:lnTo>
                <a:lnTo>
                  <a:pt x="298450" y="1492250"/>
                </a:lnTo>
                <a:lnTo>
                  <a:pt x="352425" y="1387475"/>
                </a:lnTo>
                <a:lnTo>
                  <a:pt x="409575" y="1289050"/>
                </a:lnTo>
                <a:lnTo>
                  <a:pt x="469900" y="1190625"/>
                </a:lnTo>
                <a:lnTo>
                  <a:pt x="536575" y="1095375"/>
                </a:lnTo>
                <a:lnTo>
                  <a:pt x="606425" y="1003300"/>
                </a:lnTo>
                <a:lnTo>
                  <a:pt x="679450" y="911225"/>
                </a:lnTo>
                <a:lnTo>
                  <a:pt x="755650" y="825500"/>
                </a:lnTo>
                <a:lnTo>
                  <a:pt x="835025" y="742950"/>
                </a:lnTo>
                <a:lnTo>
                  <a:pt x="917575" y="663575"/>
                </a:lnTo>
                <a:lnTo>
                  <a:pt x="1003300" y="587375"/>
                </a:lnTo>
                <a:lnTo>
                  <a:pt x="1092200" y="514350"/>
                </a:lnTo>
                <a:lnTo>
                  <a:pt x="1184275" y="444500"/>
                </a:lnTo>
                <a:lnTo>
                  <a:pt x="1279525" y="377825"/>
                </a:lnTo>
                <a:lnTo>
                  <a:pt x="1377950" y="317500"/>
                </a:lnTo>
                <a:lnTo>
                  <a:pt x="1476375" y="260350"/>
                </a:lnTo>
                <a:lnTo>
                  <a:pt x="1581150" y="206375"/>
                </a:lnTo>
                <a:lnTo>
                  <a:pt x="1685925" y="155575"/>
                </a:lnTo>
                <a:lnTo>
                  <a:pt x="1793875" y="111125"/>
                </a:lnTo>
                <a:lnTo>
                  <a:pt x="1901825" y="69850"/>
                </a:lnTo>
                <a:lnTo>
                  <a:pt x="2012950" y="3175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57150">
            <a:noFill/>
          </a:ln>
        </p:spPr>
        <p:txBody>
          <a:bodyPr wrap="square" tIns="2268000" anchor="t" anchorCtr="1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1213545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DC4DC-AF54-4368-AE6A-2E6D71B68A52}" type="datetimeFigureOut">
              <a:rPr kumimoji="1" lang="ja-JP" altLang="en-US" smtClean="0"/>
              <a:t>2025/1/7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39375-5CE0-4570-A7A0-661997AB3A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3101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forms.gle/DP4UAqTHsCjYnvD88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00E9F84-85AF-EAF7-00DA-9E2F64061B3F}"/>
              </a:ext>
            </a:extLst>
          </p:cNvPr>
          <p:cNvSpPr txBox="1"/>
          <p:nvPr/>
        </p:nvSpPr>
        <p:spPr>
          <a:xfrm>
            <a:off x="224301" y="4187031"/>
            <a:ext cx="711107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chemeClr val="accent6">
                    <a:lumMod val="5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【</a:t>
            </a:r>
            <a:r>
              <a:rPr kumimoji="1" lang="ja-JP" altLang="en-US" sz="2400" dirty="0">
                <a:solidFill>
                  <a:schemeClr val="accent6">
                    <a:lumMod val="5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講話</a:t>
            </a:r>
            <a:r>
              <a:rPr kumimoji="1" lang="en-US" altLang="ja-JP" sz="2400" dirty="0">
                <a:solidFill>
                  <a:schemeClr val="accent6">
                    <a:lumMod val="5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】</a:t>
            </a:r>
            <a:r>
              <a:rPr lang="ja-JP" altLang="en-US" dirty="0">
                <a:solidFill>
                  <a:schemeClr val="accent6">
                    <a:lumMod val="5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講師　</a:t>
            </a:r>
            <a:r>
              <a:rPr lang="ja-JP" altLang="en-US" sz="2400" dirty="0">
                <a:solidFill>
                  <a:schemeClr val="accent6">
                    <a:lumMod val="5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椎葉　浩太郎</a:t>
            </a:r>
            <a:r>
              <a:rPr lang="ja-JP" altLang="en-US" dirty="0">
                <a:solidFill>
                  <a:schemeClr val="accent6">
                    <a:lumMod val="5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さん</a:t>
            </a:r>
            <a:endParaRPr lang="en-US" altLang="ja-JP" dirty="0">
              <a:solidFill>
                <a:schemeClr val="accent6">
                  <a:lumMod val="5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2400" dirty="0">
                <a:solidFill>
                  <a:schemeClr val="accent6">
                    <a:lumMod val="5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【</a:t>
            </a:r>
            <a:r>
              <a:rPr kumimoji="1" lang="ja-JP" altLang="en-US" sz="2400" dirty="0">
                <a:solidFill>
                  <a:schemeClr val="accent6">
                    <a:lumMod val="5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事例を用いたパネルディスカッション</a:t>
            </a:r>
            <a:r>
              <a:rPr kumimoji="1" lang="en-US" altLang="ja-JP" sz="2400" dirty="0">
                <a:solidFill>
                  <a:schemeClr val="accent6">
                    <a:lumMod val="5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】</a:t>
            </a:r>
          </a:p>
          <a:p>
            <a:pPr marL="271463"/>
            <a:r>
              <a:rPr lang="ja-JP" altLang="en-US" sz="2000" dirty="0">
                <a:solidFill>
                  <a:schemeClr val="accent6">
                    <a:lumMod val="5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事例紹介　</a:t>
            </a:r>
            <a:endParaRPr lang="en-US" altLang="ja-JP" sz="2000" dirty="0">
              <a:solidFill>
                <a:schemeClr val="accent6">
                  <a:lumMod val="5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271463"/>
            <a:r>
              <a:rPr lang="ja-JP" altLang="en-US" sz="2000" dirty="0">
                <a:solidFill>
                  <a:schemeClr val="accent6">
                    <a:lumMod val="5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社会福祉士　　</a:t>
            </a:r>
            <a:r>
              <a:rPr lang="ja-JP" altLang="en-US" sz="2400" dirty="0">
                <a:solidFill>
                  <a:schemeClr val="accent6">
                    <a:lumMod val="5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山田　博美</a:t>
            </a:r>
            <a:r>
              <a:rPr lang="ja-JP" altLang="en-US" sz="2000" dirty="0">
                <a:solidFill>
                  <a:schemeClr val="accent6">
                    <a:lumMod val="5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さん</a:t>
            </a:r>
            <a:endParaRPr lang="en-US" altLang="ja-JP" sz="2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271463"/>
            <a:r>
              <a:rPr lang="ja-JP" altLang="en-US" sz="2000" dirty="0">
                <a:solidFill>
                  <a:schemeClr val="accent6">
                    <a:lumMod val="5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弁護士　　　　</a:t>
            </a:r>
            <a:r>
              <a:rPr lang="ja-JP" altLang="en-US" sz="2400" dirty="0">
                <a:solidFill>
                  <a:schemeClr val="accent6">
                    <a:lumMod val="5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松村　尚美</a:t>
            </a:r>
            <a:r>
              <a:rPr lang="ja-JP" altLang="en-US" dirty="0">
                <a:solidFill>
                  <a:schemeClr val="accent6">
                    <a:lumMod val="5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さん</a:t>
            </a:r>
            <a:r>
              <a:rPr lang="ja-JP" altLang="en-US" sz="2400" dirty="0">
                <a:solidFill>
                  <a:schemeClr val="accent6">
                    <a:lumMod val="5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lang="en-US" altLang="ja-JP" sz="2400" dirty="0">
              <a:solidFill>
                <a:schemeClr val="accent6">
                  <a:lumMod val="5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271463"/>
            <a:r>
              <a:rPr lang="ja-JP" altLang="en-US" dirty="0">
                <a:solidFill>
                  <a:schemeClr val="accent6">
                    <a:lumMod val="5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コーディネーター　</a:t>
            </a:r>
            <a:r>
              <a:rPr lang="ja-JP" altLang="en-US" sz="2400" dirty="0">
                <a:solidFill>
                  <a:schemeClr val="accent6">
                    <a:lumMod val="5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椎葉　浩太郎</a:t>
            </a:r>
            <a:r>
              <a:rPr lang="ja-JP" altLang="en-US" dirty="0">
                <a:solidFill>
                  <a:schemeClr val="accent6">
                    <a:lumMod val="5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さん</a:t>
            </a:r>
            <a:endParaRPr kumimoji="1" lang="ja-JP" altLang="en-US" dirty="0">
              <a:solidFill>
                <a:schemeClr val="accent6">
                  <a:lumMod val="5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B4A447A-DB71-B7E6-9CDD-DCF91E0B90FB}"/>
              </a:ext>
            </a:extLst>
          </p:cNvPr>
          <p:cNvSpPr/>
          <p:nvPr/>
        </p:nvSpPr>
        <p:spPr>
          <a:xfrm>
            <a:off x="10162" y="562555"/>
            <a:ext cx="7497436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400" b="1" spc="-30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“ゆらぐ意思にどのように向き合いますか？</a:t>
            </a:r>
            <a:r>
              <a:rPr lang="ja-JP" altLang="en-US" sz="3400" b="1" cap="none" spc="-30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”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DDAD6D0-B657-9408-E21E-D03621A9F717}"/>
              </a:ext>
            </a:extLst>
          </p:cNvPr>
          <p:cNvSpPr/>
          <p:nvPr/>
        </p:nvSpPr>
        <p:spPr>
          <a:xfrm>
            <a:off x="1459564" y="152810"/>
            <a:ext cx="486312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000" cap="none" spc="-300" dirty="0">
                <a:ln w="22225">
                  <a:noFill/>
                  <a:prstDash val="solid"/>
                </a:ln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一般社団法人　熊本県社会福祉士会　研修会　　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B8B2144-4A52-8C54-F5E2-480E1E004716}"/>
              </a:ext>
            </a:extLst>
          </p:cNvPr>
          <p:cNvSpPr/>
          <p:nvPr/>
        </p:nvSpPr>
        <p:spPr>
          <a:xfrm>
            <a:off x="320321" y="1122933"/>
            <a:ext cx="6417314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400" spc="-150" dirty="0">
                <a:ln w="22225">
                  <a:noFill/>
                  <a:prstDash val="solid"/>
                </a:ln>
                <a:solidFill>
                  <a:schemeClr val="accent2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～意思決定を支援するために　第</a:t>
            </a:r>
            <a:r>
              <a:rPr lang="en-US" altLang="ja-JP" sz="2400" spc="-150" dirty="0">
                <a:ln w="22225">
                  <a:noFill/>
                  <a:prstDash val="solid"/>
                </a:ln>
                <a:solidFill>
                  <a:schemeClr val="accent2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3</a:t>
            </a:r>
            <a:r>
              <a:rPr lang="ja-JP" altLang="en-US" sz="2400" spc="-150" dirty="0">
                <a:ln w="22225">
                  <a:noFill/>
                  <a:prstDash val="solid"/>
                </a:ln>
                <a:solidFill>
                  <a:schemeClr val="accent2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弾～</a:t>
            </a:r>
            <a:endParaRPr lang="ja-JP" altLang="en-US" sz="2400" cap="none" spc="-150" dirty="0">
              <a:ln w="22225">
                <a:noFill/>
                <a:prstDash val="solid"/>
              </a:ln>
              <a:solidFill>
                <a:schemeClr val="accent2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026" name="Picture 2" descr="成年後見人イメージ">
            <a:extLst>
              <a:ext uri="{FF2B5EF4-FFF2-40B4-BE49-F238E27FC236}">
                <a16:creationId xmlns:a16="http://schemas.microsoft.com/office/drawing/2014/main" id="{C30DD6F5-497A-50BC-CE9A-00D417662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40" y="1548139"/>
            <a:ext cx="2429168" cy="130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0150AB91-0675-2D6E-9001-F71C5780360A}"/>
              </a:ext>
            </a:extLst>
          </p:cNvPr>
          <p:cNvGrpSpPr/>
          <p:nvPr/>
        </p:nvGrpSpPr>
        <p:grpSpPr>
          <a:xfrm>
            <a:off x="3070956" y="1541054"/>
            <a:ext cx="3927887" cy="923330"/>
            <a:chOff x="443753" y="3656859"/>
            <a:chExt cx="3927887" cy="923330"/>
          </a:xfrm>
        </p:grpSpPr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4BEFE75E-EEE8-021D-C83B-560FF8DD9BE4}"/>
                </a:ext>
              </a:extLst>
            </p:cNvPr>
            <p:cNvSpPr txBox="1"/>
            <p:nvPr/>
          </p:nvSpPr>
          <p:spPr>
            <a:xfrm>
              <a:off x="443753" y="3656859"/>
              <a:ext cx="37695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2025.</a:t>
              </a:r>
              <a:r>
                <a:rPr lang="ja-JP" altLang="en-US" sz="5400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２</a:t>
              </a:r>
              <a:r>
                <a:rPr kumimoji="1" lang="en-US" altLang="ja-JP" sz="5400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.8</a:t>
              </a:r>
              <a:endParaRPr kumimoji="1" lang="ja-JP" altLang="en-US" sz="28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7" name="楕円 6">
              <a:extLst>
                <a:ext uri="{FF2B5EF4-FFF2-40B4-BE49-F238E27FC236}">
                  <a16:creationId xmlns:a16="http://schemas.microsoft.com/office/drawing/2014/main" id="{F2C229E2-3A49-DEB5-BDCE-14F9020D6C87}"/>
                </a:ext>
              </a:extLst>
            </p:cNvPr>
            <p:cNvSpPr/>
            <p:nvPr/>
          </p:nvSpPr>
          <p:spPr>
            <a:xfrm>
              <a:off x="3587869" y="3736734"/>
              <a:ext cx="783771" cy="71947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土</a:t>
              </a:r>
            </a:p>
          </p:txBody>
        </p:sp>
      </p:grp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A5A9284-0F83-0E8E-0468-27730F9D0474}"/>
              </a:ext>
            </a:extLst>
          </p:cNvPr>
          <p:cNvSpPr txBox="1"/>
          <p:nvPr/>
        </p:nvSpPr>
        <p:spPr>
          <a:xfrm>
            <a:off x="2971802" y="2318135"/>
            <a:ext cx="4071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開催時間）</a:t>
            </a:r>
            <a:r>
              <a:rPr lang="en-US" altLang="ja-JP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13:30</a:t>
            </a:r>
            <a:r>
              <a:rPr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～</a:t>
            </a:r>
            <a:r>
              <a:rPr lang="en-US" altLang="ja-JP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16:30</a:t>
            </a:r>
            <a:endParaRPr kumimoji="1" lang="ja-JP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F4280A8-39E2-F93F-9D21-A4C572C4EC30}"/>
              </a:ext>
            </a:extLst>
          </p:cNvPr>
          <p:cNvSpPr txBox="1"/>
          <p:nvPr/>
        </p:nvSpPr>
        <p:spPr>
          <a:xfrm>
            <a:off x="3806941" y="2758625"/>
            <a:ext cx="2536996" cy="4001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 anchorCtr="1">
            <a:spAutoFit/>
          </a:bodyPr>
          <a:lstStyle/>
          <a:p>
            <a:r>
              <a:rPr lang="ja-JP" altLang="en-US" sz="2000" dirty="0">
                <a:solidFill>
                  <a:schemeClr val="accent2">
                    <a:lumMod val="5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ハイフレックス形式 </a:t>
            </a:r>
            <a:endParaRPr lang="en-US" altLang="ja-JP" sz="2000" dirty="0">
              <a:solidFill>
                <a:schemeClr val="accent2">
                  <a:lumMod val="5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CFB54AC-C76D-43C8-D031-01B18E53A924}"/>
              </a:ext>
            </a:extLst>
          </p:cNvPr>
          <p:cNvSpPr txBox="1"/>
          <p:nvPr/>
        </p:nvSpPr>
        <p:spPr>
          <a:xfrm>
            <a:off x="4716161" y="4218548"/>
            <a:ext cx="27665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　</a:t>
            </a:r>
            <a:r>
              <a:rPr lang="ja-JP" altLang="en-US" sz="1200" b="0" i="0" dirty="0">
                <a:solidFill>
                  <a:srgbClr val="FF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人吉球磨圏域地域療育センター</a:t>
            </a:r>
            <a:r>
              <a:rPr kumimoji="1" lang="ja-JP" altLang="en-US" sz="12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）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6767B45-4C95-88A0-8092-773E712CCA65}"/>
              </a:ext>
            </a:extLst>
          </p:cNvPr>
          <p:cNvSpPr txBox="1"/>
          <p:nvPr/>
        </p:nvSpPr>
        <p:spPr>
          <a:xfrm>
            <a:off x="4716161" y="5412130"/>
            <a:ext cx="2485534" cy="287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　</a:t>
            </a:r>
            <a:r>
              <a:rPr lang="ja-JP" altLang="en-US" sz="12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コミュニティセンターりんくる</a:t>
            </a:r>
            <a:r>
              <a:rPr kumimoji="1" lang="ja-JP" altLang="en-US" sz="12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）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8EAE896-100D-5009-25A7-E430E5C55C5A}"/>
              </a:ext>
            </a:extLst>
          </p:cNvPr>
          <p:cNvSpPr txBox="1"/>
          <p:nvPr/>
        </p:nvSpPr>
        <p:spPr>
          <a:xfrm>
            <a:off x="250368" y="7102824"/>
            <a:ext cx="7085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chemeClr val="accent6">
                    <a:lumMod val="5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【</a:t>
            </a:r>
            <a:r>
              <a:rPr lang="ja-JP" altLang="en-US" sz="2400" dirty="0">
                <a:solidFill>
                  <a:schemeClr val="accent6">
                    <a:lumMod val="5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ワールド・カフェ</a:t>
            </a:r>
            <a:r>
              <a:rPr kumimoji="1" lang="en-US" altLang="ja-JP" sz="2400" dirty="0">
                <a:solidFill>
                  <a:schemeClr val="accent6">
                    <a:lumMod val="5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】</a:t>
            </a:r>
            <a:endParaRPr kumimoji="1" lang="ja-JP" altLang="en-US" sz="2400" dirty="0">
              <a:solidFill>
                <a:schemeClr val="accent6">
                  <a:lumMod val="5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400" dirty="0">
                <a:solidFill>
                  <a:schemeClr val="accent6">
                    <a:lumMod val="5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テーマ「語り合おう、意思決定支援！」</a:t>
            </a:r>
            <a:endParaRPr lang="en-US" altLang="ja-JP" sz="2400" dirty="0">
              <a:solidFill>
                <a:schemeClr val="accent6">
                  <a:lumMod val="5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26" name="Picture 2" descr="カフェのマークのイラスト | かわいいフリー素材が無料のイラストレイン">
            <a:extLst>
              <a:ext uri="{FF2B5EF4-FFF2-40B4-BE49-F238E27FC236}">
                <a16:creationId xmlns:a16="http://schemas.microsoft.com/office/drawing/2014/main" id="{6265D3F0-34E4-6E49-A42B-1F49B94D5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995" y="7003497"/>
            <a:ext cx="922338" cy="92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B31F7A5D-2847-A8A7-4A1C-31CB5C3F3241}"/>
              </a:ext>
            </a:extLst>
          </p:cNvPr>
          <p:cNvSpPr/>
          <p:nvPr/>
        </p:nvSpPr>
        <p:spPr>
          <a:xfrm>
            <a:off x="117393" y="8009716"/>
            <a:ext cx="7367334" cy="1071495"/>
          </a:xfrm>
          <a:prstGeom prst="roundRect">
            <a:avLst>
              <a:gd name="adj" fmla="val 3064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ワールド</a:t>
            </a:r>
            <a:r>
              <a:rPr kumimoji="1"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・カフェとは、</a:t>
            </a:r>
            <a:r>
              <a:rPr kumimoji="1" lang="en-US" altLang="ja-JP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4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</a:t>
            </a:r>
            <a:r>
              <a:rPr kumimoji="1" lang="en-US" altLang="ja-JP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5</a:t>
            </a:r>
            <a:r>
              <a:rPr kumimoji="1"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人程度のグループに分かれ、コーヒー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やお茶を飲みながらカフェにいるような雰囲気で</a:t>
            </a:r>
            <a:r>
              <a:rPr kumimoji="1"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、テーマに沿って自由に会話を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する方法です</a:t>
            </a:r>
            <a:r>
              <a:rPr kumimoji="1"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。</a:t>
            </a:r>
            <a:endParaRPr kumimoji="1" lang="en-US" altLang="ja-JP" sz="1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他人の意見を否定せずに尊重し、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会話</a:t>
            </a:r>
            <a:r>
              <a:rPr kumimoji="1"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を通して様々な考え方があることに気づくことや、新たなつながりを築くことを目的にしています。</a:t>
            </a:r>
            <a:endParaRPr kumimoji="1" lang="en-US" altLang="ja-JP" sz="1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25" name="四角形: 角度付き 1024">
            <a:extLst>
              <a:ext uri="{FF2B5EF4-FFF2-40B4-BE49-F238E27FC236}">
                <a16:creationId xmlns:a16="http://schemas.microsoft.com/office/drawing/2014/main" id="{218CEAEE-7C7C-7B16-8C2E-CB42AF339CDC}"/>
              </a:ext>
            </a:extLst>
          </p:cNvPr>
          <p:cNvSpPr/>
          <p:nvPr/>
        </p:nvSpPr>
        <p:spPr>
          <a:xfrm>
            <a:off x="544286" y="3225682"/>
            <a:ext cx="6864371" cy="430694"/>
          </a:xfrm>
          <a:prstGeom prst="bevel">
            <a:avLst>
              <a:gd name="adj" fmla="val 3617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r>
              <a:rPr kumimoji="1"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県士会会員：</a:t>
            </a:r>
            <a:r>
              <a:rPr kumimoji="1" lang="ja-JP" altLang="en-US" sz="2000" u="sng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無料</a:t>
            </a:r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非会員：</a:t>
            </a:r>
            <a:r>
              <a:rPr lang="en-US" altLang="ja-JP" sz="2000" u="sng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2,000</a:t>
            </a:r>
            <a:r>
              <a:rPr lang="ja-JP" altLang="en-US" sz="2000" u="sng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円</a:t>
            </a:r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kumimoji="1"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社会福祉士養成校学生：</a:t>
            </a:r>
            <a:r>
              <a:rPr kumimoji="1" lang="ja-JP" altLang="en-US" sz="2000" u="sng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無料</a:t>
            </a:r>
            <a:endParaRPr kumimoji="1" lang="ja-JP" altLang="en-US" sz="1600" u="sng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33F0D8F-8B30-9889-E3C7-B6DB6075D330}"/>
              </a:ext>
            </a:extLst>
          </p:cNvPr>
          <p:cNvSpPr txBox="1"/>
          <p:nvPr/>
        </p:nvSpPr>
        <p:spPr>
          <a:xfrm>
            <a:off x="2860847" y="9337574"/>
            <a:ext cx="4629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＜お問い合わせ先＞一般社団法人　熊本県社会福祉士会</a:t>
            </a:r>
            <a:endParaRPr kumimoji="1" lang="en-US" altLang="ja-JP" sz="1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〒</a:t>
            </a:r>
            <a:r>
              <a:rPr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862-0910</a:t>
            </a:r>
            <a:r>
              <a:rPr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熊本市東区健軍本町</a:t>
            </a:r>
            <a:r>
              <a:rPr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1-22</a:t>
            </a:r>
            <a:r>
              <a:rPr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東部ハイツ</a:t>
            </a:r>
            <a:r>
              <a:rPr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105</a:t>
            </a:r>
          </a:p>
          <a:p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TEL</a:t>
            </a:r>
            <a:r>
              <a:rPr kumimoji="1"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096-285-7761</a:t>
            </a:r>
            <a:r>
              <a:rPr kumimoji="1"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FAX</a:t>
            </a:r>
            <a:r>
              <a:rPr kumimoji="1"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096-285-7762</a:t>
            </a:r>
            <a:endParaRPr lang="en-US" altLang="ja-JP" sz="1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7" name="吹き出し: 右矢印 26">
            <a:extLst>
              <a:ext uri="{FF2B5EF4-FFF2-40B4-BE49-F238E27FC236}">
                <a16:creationId xmlns:a16="http://schemas.microsoft.com/office/drawing/2014/main" id="{07E0A8E1-42C8-D1B6-CAE5-E20C7C1F1BAE}"/>
              </a:ext>
            </a:extLst>
          </p:cNvPr>
          <p:cNvSpPr/>
          <p:nvPr/>
        </p:nvSpPr>
        <p:spPr>
          <a:xfrm>
            <a:off x="461346" y="9130589"/>
            <a:ext cx="998218" cy="959617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Rtl" rtlCol="0" anchor="ctr"/>
          <a:lstStyle/>
          <a:p>
            <a:pPr algn="ctr"/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こちら</a:t>
            </a:r>
            <a:endParaRPr kumimoji="1" lang="en-US" altLang="ja-JP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申込は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8D79A2C-C584-58E4-B78B-CC465BCA86D1}"/>
              </a:ext>
            </a:extLst>
          </p:cNvPr>
          <p:cNvSpPr txBox="1"/>
          <p:nvPr/>
        </p:nvSpPr>
        <p:spPr>
          <a:xfrm>
            <a:off x="4702348" y="5809255"/>
            <a:ext cx="1905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　あゆみ法律事務所　</a:t>
            </a:r>
            <a:r>
              <a:rPr kumimoji="1" lang="ja-JP" altLang="en-US" sz="12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）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0930AAA1-9C68-337C-5AF0-31F774078BF6}"/>
              </a:ext>
            </a:extLst>
          </p:cNvPr>
          <p:cNvSpPr/>
          <p:nvPr/>
        </p:nvSpPr>
        <p:spPr>
          <a:xfrm>
            <a:off x="108414" y="6570387"/>
            <a:ext cx="1176974" cy="415791"/>
          </a:xfrm>
          <a:prstGeom prst="roundRect">
            <a:avLst>
              <a:gd name="adj" fmla="val 5000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第２部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37401C54-F255-9D40-962B-BDAE5DC9783D}"/>
              </a:ext>
            </a:extLst>
          </p:cNvPr>
          <p:cNvSpPr/>
          <p:nvPr/>
        </p:nvSpPr>
        <p:spPr>
          <a:xfrm>
            <a:off x="108414" y="3752220"/>
            <a:ext cx="1176974" cy="415791"/>
          </a:xfrm>
          <a:prstGeom prst="roundRect">
            <a:avLst>
              <a:gd name="adj" fmla="val 5000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第１部</a:t>
            </a: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55FD49D2-391D-8357-FF36-4958DE887A24}"/>
              </a:ext>
            </a:extLst>
          </p:cNvPr>
          <p:cNvSpPr/>
          <p:nvPr/>
        </p:nvSpPr>
        <p:spPr>
          <a:xfrm rot="20650278">
            <a:off x="97423" y="2970796"/>
            <a:ext cx="998218" cy="37587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参加費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BED1283-A512-E149-F086-8FD1D36ADA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526" y="9215930"/>
            <a:ext cx="944563" cy="944563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A83487E-1AA4-4DDE-100C-8A1AED8088E5}"/>
              </a:ext>
            </a:extLst>
          </p:cNvPr>
          <p:cNvSpPr txBox="1"/>
          <p:nvPr/>
        </p:nvSpPr>
        <p:spPr>
          <a:xfrm>
            <a:off x="332133" y="10149295"/>
            <a:ext cx="4447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URL</a:t>
            </a:r>
            <a:r>
              <a:rPr lang="ja-JP" altLang="en-US" dirty="0"/>
              <a:t>　</a:t>
            </a:r>
            <a:r>
              <a:rPr lang="en-US" altLang="ja-JP" dirty="0">
                <a:hlinkClick r:id="rId6"/>
              </a:rPr>
              <a:t>https://forms.gle/DP4UAqTHsCjYnvD88</a:t>
            </a:r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23875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05AB0E66-2818-C774-B3CE-F529A69215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902" t="4325" r="1583" b="1833"/>
          <a:stretch/>
        </p:blipFill>
        <p:spPr>
          <a:xfrm>
            <a:off x="56335" y="715616"/>
            <a:ext cx="7503339" cy="833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994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3554_chirashi_bounenkai.potx" id="{516B45CA-9356-4FB2-8022-8B80380EAC8E}" vid="{7A03B05D-7FE9-4593-BD2B-E5710B1626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{F7905D14-5A00-4B83-8A22-E8ADA4DD0776}tf96678299_win32</Template>
  <TotalTime>510</TotalTime>
  <Words>235</Words>
  <Application>Microsoft Office PowerPoint</Application>
  <PresentationFormat>ユーザー設定</PresentationFormat>
  <Paragraphs>30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UD デジタル 教科書体 N-B</vt:lpstr>
      <vt:lpstr>UD デジタル 教科書体 NK-B</vt:lpstr>
      <vt:lpstr>UD デジタル 教科書体 NP-B</vt:lpstr>
      <vt:lpstr>メイリオ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kenri2</dc:creator>
  <cp:lastModifiedBy>F KENZO</cp:lastModifiedBy>
  <cp:revision>48</cp:revision>
  <cp:lastPrinted>2024-01-10T00:17:37Z</cp:lastPrinted>
  <dcterms:created xsi:type="dcterms:W3CDTF">2022-08-10T02:56:45Z</dcterms:created>
  <dcterms:modified xsi:type="dcterms:W3CDTF">2025-01-07T03:44:30Z</dcterms:modified>
</cp:coreProperties>
</file>